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4" r:id="rId2"/>
  </p:sldMasterIdLst>
  <p:notesMasterIdLst>
    <p:notesMasterId r:id="rId27"/>
  </p:notesMasterIdLst>
  <p:handoutMasterIdLst>
    <p:handoutMasterId r:id="rId28"/>
  </p:handoutMasterIdLst>
  <p:sldIdLst>
    <p:sldId id="256" r:id="rId3"/>
    <p:sldId id="296" r:id="rId4"/>
    <p:sldId id="308" r:id="rId5"/>
    <p:sldId id="295" r:id="rId6"/>
    <p:sldId id="298" r:id="rId7"/>
    <p:sldId id="297" r:id="rId8"/>
    <p:sldId id="276" r:id="rId9"/>
    <p:sldId id="277" r:id="rId10"/>
    <p:sldId id="280" r:id="rId11"/>
    <p:sldId id="278" r:id="rId12"/>
    <p:sldId id="281" r:id="rId13"/>
    <p:sldId id="279" r:id="rId14"/>
    <p:sldId id="282" r:id="rId15"/>
    <p:sldId id="283" r:id="rId16"/>
    <p:sldId id="294" r:id="rId17"/>
    <p:sldId id="307" r:id="rId18"/>
    <p:sldId id="309" r:id="rId19"/>
    <p:sldId id="287" r:id="rId20"/>
    <p:sldId id="300" r:id="rId21"/>
    <p:sldId id="301" r:id="rId22"/>
    <p:sldId id="265" r:id="rId23"/>
    <p:sldId id="304" r:id="rId24"/>
    <p:sldId id="303" r:id="rId25"/>
    <p:sldId id="310"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0" autoAdjust="0"/>
    <p:restoredTop sz="94660" autoAdjust="0"/>
  </p:normalViewPr>
  <p:slideViewPr>
    <p:cSldViewPr>
      <p:cViewPr varScale="1">
        <p:scale>
          <a:sx n="116" d="100"/>
          <a:sy n="116" d="100"/>
        </p:scale>
        <p:origin x="162" y="108"/>
      </p:cViewPr>
      <p:guideLst>
        <p:guide orient="horz" pos="2160"/>
        <p:guide pos="3839"/>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100" d="100"/>
        <a:sy n="100" d="100"/>
      </p:scale>
      <p:origin x="0" y="-5358"/>
    </p:cViewPr>
  </p:sorterViewPr>
  <p:notesViewPr>
    <p:cSldViewPr showGuides="1">
      <p:cViewPr varScale="1">
        <p:scale>
          <a:sx n="77" d="100"/>
          <a:sy n="77" d="100"/>
        </p:scale>
        <p:origin x="20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chaelc\Desktop\prairie%20arts%20working%20document%20decemb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dm1\Documents\Tourism%20Reports%20publcations%20information\CDA%20Festival%202014%20%20Working%20Document%20.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dm1\Documents\Tourism%20Reports%20publcations%20information\CDA%20Festival%202014%20%20Working%20Document%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overlay val="0"/>
    </c:title>
    <c:autoTitleDeleted val="0"/>
    <c:plotArea>
      <c:layout>
        <c:manualLayout>
          <c:layoutTarget val="inner"/>
          <c:xMode val="edge"/>
          <c:yMode val="edge"/>
          <c:x val="0"/>
          <c:y val="0.1034952475600744"/>
          <c:w val="0.95717761557177616"/>
          <c:h val="0.82646810896210787"/>
        </c:manualLayout>
      </c:layout>
      <c:barChart>
        <c:barDir val="col"/>
        <c:grouping val="clustered"/>
        <c:varyColors val="0"/>
        <c:ser>
          <c:idx val="0"/>
          <c:order val="0"/>
          <c:tx>
            <c:v>Total Expenditures</c:v>
          </c:tx>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Expenditures'!$U$1:$Y$1</c:f>
              <c:strCache>
                <c:ptCount val="5"/>
                <c:pt idx="0">
                  <c:v>Fuel:</c:v>
                </c:pt>
                <c:pt idx="1">
                  <c:v>Food and Drink:</c:v>
                </c:pt>
                <c:pt idx="2">
                  <c:v>Retail Shopping:</c:v>
                </c:pt>
                <c:pt idx="3">
                  <c:v>Beer and Alcohol:</c:v>
                </c:pt>
                <c:pt idx="4">
                  <c:v>Hotel/Lodging:</c:v>
                </c:pt>
              </c:strCache>
            </c:strRef>
          </c:cat>
          <c:val>
            <c:numRef>
              <c:f>'Total Expenditures'!$U$112:$Y$112</c:f>
              <c:numCache>
                <c:formatCode>"$"#,##0.00</c:formatCode>
                <c:ptCount val="5"/>
                <c:pt idx="0">
                  <c:v>1349435.9085365853</c:v>
                </c:pt>
                <c:pt idx="1">
                  <c:v>1357241.7857142857</c:v>
                </c:pt>
                <c:pt idx="2">
                  <c:v>4354126.4634146346</c:v>
                </c:pt>
                <c:pt idx="3">
                  <c:v>365443.86144578311</c:v>
                </c:pt>
                <c:pt idx="4">
                  <c:v>37087.815420560742</c:v>
                </c:pt>
              </c:numCache>
            </c:numRef>
          </c:val>
        </c:ser>
        <c:dLbls>
          <c:showLegendKey val="0"/>
          <c:showVal val="1"/>
          <c:showCatName val="0"/>
          <c:showSerName val="0"/>
          <c:showPercent val="0"/>
          <c:showBubbleSize val="0"/>
        </c:dLbls>
        <c:gapWidth val="150"/>
        <c:overlap val="-25"/>
        <c:axId val="166311192"/>
        <c:axId val="166311976"/>
      </c:barChart>
      <c:catAx>
        <c:axId val="166311192"/>
        <c:scaling>
          <c:orientation val="minMax"/>
        </c:scaling>
        <c:delete val="0"/>
        <c:axPos val="b"/>
        <c:numFmt formatCode="General" sourceLinked="0"/>
        <c:majorTickMark val="none"/>
        <c:minorTickMark val="none"/>
        <c:tickLblPos val="nextTo"/>
        <c:crossAx val="166311976"/>
        <c:crosses val="autoZero"/>
        <c:auto val="1"/>
        <c:lblAlgn val="ctr"/>
        <c:lblOffset val="100"/>
        <c:noMultiLvlLbl val="0"/>
      </c:catAx>
      <c:valAx>
        <c:axId val="166311976"/>
        <c:scaling>
          <c:orientation val="minMax"/>
        </c:scaling>
        <c:delete val="1"/>
        <c:axPos val="l"/>
        <c:numFmt formatCode="&quot;$&quot;#,##0.00" sourceLinked="1"/>
        <c:majorTickMark val="none"/>
        <c:minorTickMark val="none"/>
        <c:tickLblPos val="nextTo"/>
        <c:crossAx val="1663111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Income levels of </a:t>
            </a:r>
            <a:r>
              <a:rPr lang="en-US" dirty="0" smtClean="0"/>
              <a:t>visitors</a:t>
            </a: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2.7777812165876634E-2"/>
          <c:y val="1.1843256435050864E-3"/>
          <c:w val="0.97222222222222221"/>
          <c:h val="0.81182737026292762"/>
        </c:manualLayout>
      </c:layout>
      <c:barChart>
        <c:barDir val="col"/>
        <c:grouping val="clustered"/>
        <c:varyColors val="0"/>
        <c:ser>
          <c:idx val="0"/>
          <c:order val="0"/>
          <c:tx>
            <c:v>Income levels of the attendees from Super Bulldog Weekend</c:v>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'Super Bulldog Attendees'!$F$1:$I$1</c:f>
              <c:strCache>
                <c:ptCount val="4"/>
                <c:pt idx="0">
                  <c:v>&lt;$30,000</c:v>
                </c:pt>
                <c:pt idx="1">
                  <c:v>$30,000 to $50,000</c:v>
                </c:pt>
                <c:pt idx="2">
                  <c:v>$50,000 to $100,000</c:v>
                </c:pt>
                <c:pt idx="3">
                  <c:v>$100,000+</c:v>
                </c:pt>
              </c:strCache>
            </c:strRef>
          </c:cat>
          <c:val>
            <c:numRef>
              <c:f>'Super Bulldog Attendees'!$F$25:$I$25</c:f>
              <c:numCache>
                <c:formatCode>0.00%</c:formatCode>
                <c:ptCount val="4"/>
                <c:pt idx="0">
                  <c:v>4.5454545454545456E-2</c:v>
                </c:pt>
                <c:pt idx="1">
                  <c:v>9.0909090909090912E-2</c:v>
                </c:pt>
                <c:pt idx="2">
                  <c:v>0.22727272727272727</c:v>
                </c:pt>
                <c:pt idx="3">
                  <c:v>0.5</c:v>
                </c:pt>
              </c:numCache>
            </c:numRef>
          </c:val>
        </c:ser>
        <c:dLbls>
          <c:dLblPos val="inEnd"/>
          <c:showLegendKey val="0"/>
          <c:showVal val="1"/>
          <c:showCatName val="0"/>
          <c:showSerName val="0"/>
          <c:showPercent val="0"/>
          <c:showBubbleSize val="0"/>
        </c:dLbls>
        <c:gapWidth val="41"/>
        <c:axId val="167461736"/>
        <c:axId val="167461344"/>
      </c:barChart>
      <c:catAx>
        <c:axId val="167461736"/>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67461344"/>
        <c:crosses val="autoZero"/>
        <c:auto val="1"/>
        <c:lblAlgn val="ctr"/>
        <c:lblOffset val="100"/>
        <c:noMultiLvlLbl val="0"/>
      </c:catAx>
      <c:valAx>
        <c:axId val="167461344"/>
        <c:scaling>
          <c:orientation val="minMax"/>
        </c:scaling>
        <c:delete val="1"/>
        <c:axPos val="l"/>
        <c:numFmt formatCode="0.00%" sourceLinked="1"/>
        <c:majorTickMark val="none"/>
        <c:minorTickMark val="none"/>
        <c:tickLblPos val="nextTo"/>
        <c:crossAx val="16746173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v>Income levels of those attending from the local region excluding Starkville residents</c:v>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'local region not starkville'!$F$1:$I$1</c:f>
              <c:strCache>
                <c:ptCount val="4"/>
                <c:pt idx="0">
                  <c:v>&lt;$30,000</c:v>
                </c:pt>
                <c:pt idx="1">
                  <c:v>$30,000 to $50,000</c:v>
                </c:pt>
                <c:pt idx="2">
                  <c:v>$50,000 to $100,000</c:v>
                </c:pt>
                <c:pt idx="3">
                  <c:v>$100,000+</c:v>
                </c:pt>
              </c:strCache>
            </c:strRef>
          </c:cat>
          <c:val>
            <c:numRef>
              <c:f>'local region not starkville'!$F$23:$I$23</c:f>
              <c:numCache>
                <c:formatCode>0.00%</c:formatCode>
                <c:ptCount val="4"/>
                <c:pt idx="0">
                  <c:v>0.25</c:v>
                </c:pt>
                <c:pt idx="1">
                  <c:v>0.35</c:v>
                </c:pt>
                <c:pt idx="2">
                  <c:v>0.25</c:v>
                </c:pt>
                <c:pt idx="3">
                  <c:v>0.05</c:v>
                </c:pt>
              </c:numCache>
            </c:numRef>
          </c:val>
        </c:ser>
        <c:dLbls>
          <c:dLblPos val="inEnd"/>
          <c:showLegendKey val="0"/>
          <c:showVal val="1"/>
          <c:showCatName val="0"/>
          <c:showSerName val="0"/>
          <c:showPercent val="0"/>
          <c:showBubbleSize val="0"/>
        </c:dLbls>
        <c:gapWidth val="41"/>
        <c:axId val="167460560"/>
        <c:axId val="167462520"/>
      </c:barChart>
      <c:catAx>
        <c:axId val="16746056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67462520"/>
        <c:crosses val="autoZero"/>
        <c:auto val="1"/>
        <c:lblAlgn val="ctr"/>
        <c:lblOffset val="100"/>
        <c:noMultiLvlLbl val="0"/>
      </c:catAx>
      <c:valAx>
        <c:axId val="167462520"/>
        <c:scaling>
          <c:orientation val="minMax"/>
        </c:scaling>
        <c:delete val="1"/>
        <c:axPos val="l"/>
        <c:numFmt formatCode="0.00%" sourceLinked="1"/>
        <c:majorTickMark val="none"/>
        <c:minorTickMark val="none"/>
        <c:tickLblPos val="nextTo"/>
        <c:crossAx val="1674605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CECAD-930F-4E47-A369-BEF12237C1F7}"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5D1D324F-C8BA-45E6-9F05-9A9E90B840E5}">
      <dgm:prSet/>
      <dgm:spPr/>
      <dgm:t>
        <a:bodyPr/>
        <a:lstStyle/>
        <a:p>
          <a:pPr rtl="0"/>
          <a:r>
            <a:rPr lang="en-US" dirty="0" smtClean="0"/>
            <a:t>Which is it?  </a:t>
          </a:r>
          <a:endParaRPr lang="en-US" dirty="0"/>
        </a:p>
      </dgm:t>
    </dgm:pt>
    <dgm:pt modelId="{772049A8-70E1-4B7F-8FE5-B7B0D524C64A}" type="parTrans" cxnId="{3DCD0A59-68B4-42B1-BE96-1EE20CA23CC8}">
      <dgm:prSet/>
      <dgm:spPr/>
      <dgm:t>
        <a:bodyPr/>
        <a:lstStyle/>
        <a:p>
          <a:endParaRPr lang="en-US"/>
        </a:p>
      </dgm:t>
    </dgm:pt>
    <dgm:pt modelId="{2E3CE9C8-E2D3-45AD-AFD6-371638E2E917}" type="sibTrans" cxnId="{3DCD0A59-68B4-42B1-BE96-1EE20CA23CC8}">
      <dgm:prSet/>
      <dgm:spPr/>
      <dgm:t>
        <a:bodyPr/>
        <a:lstStyle/>
        <a:p>
          <a:endParaRPr lang="en-US"/>
        </a:p>
      </dgm:t>
    </dgm:pt>
    <dgm:pt modelId="{82F65535-2618-422C-AABE-DC51EA62481C}">
      <dgm:prSet/>
      <dgm:spPr/>
      <dgm:t>
        <a:bodyPr/>
        <a:lstStyle/>
        <a:p>
          <a:pPr rtl="0"/>
          <a:r>
            <a:rPr lang="en-US" smtClean="0"/>
            <a:t>What is it?  </a:t>
          </a:r>
          <a:endParaRPr lang="en-US"/>
        </a:p>
      </dgm:t>
    </dgm:pt>
    <dgm:pt modelId="{4AE07380-3144-4A8E-B0E1-A0A0B1978CB7}" type="parTrans" cxnId="{52BF27EF-8C67-4869-9872-D5745910CEC6}">
      <dgm:prSet/>
      <dgm:spPr/>
      <dgm:t>
        <a:bodyPr/>
        <a:lstStyle/>
        <a:p>
          <a:endParaRPr lang="en-US"/>
        </a:p>
      </dgm:t>
    </dgm:pt>
    <dgm:pt modelId="{DD3D7FF0-300B-4698-A2EE-00F9BBAF274A}" type="sibTrans" cxnId="{52BF27EF-8C67-4869-9872-D5745910CEC6}">
      <dgm:prSet/>
      <dgm:spPr/>
      <dgm:t>
        <a:bodyPr/>
        <a:lstStyle/>
        <a:p>
          <a:endParaRPr lang="en-US"/>
        </a:p>
      </dgm:t>
    </dgm:pt>
    <dgm:pt modelId="{8BC13754-4857-4D55-A4AB-3790D7679B24}">
      <dgm:prSet/>
      <dgm:spPr/>
      <dgm:t>
        <a:bodyPr/>
        <a:lstStyle/>
        <a:p>
          <a:pPr rtl="0"/>
          <a:r>
            <a:rPr lang="en-US" smtClean="0"/>
            <a:t>Why are you doing it?</a:t>
          </a:r>
          <a:endParaRPr lang="en-US"/>
        </a:p>
      </dgm:t>
    </dgm:pt>
    <dgm:pt modelId="{9DBA12E1-2BC4-49E3-959D-ABA7640409C4}" type="parTrans" cxnId="{1CAADB8E-9F90-405F-8249-57FE438F9FD0}">
      <dgm:prSet/>
      <dgm:spPr/>
      <dgm:t>
        <a:bodyPr/>
        <a:lstStyle/>
        <a:p>
          <a:endParaRPr lang="en-US"/>
        </a:p>
      </dgm:t>
    </dgm:pt>
    <dgm:pt modelId="{93F0DB36-0C3E-43DC-98B8-715424C7C2FB}" type="sibTrans" cxnId="{1CAADB8E-9F90-405F-8249-57FE438F9FD0}">
      <dgm:prSet/>
      <dgm:spPr/>
      <dgm:t>
        <a:bodyPr/>
        <a:lstStyle/>
        <a:p>
          <a:endParaRPr lang="en-US"/>
        </a:p>
      </dgm:t>
    </dgm:pt>
    <dgm:pt modelId="{91D469EC-C45F-4CFE-91D4-08076B3D1F73}" type="pres">
      <dgm:prSet presAssocID="{86ECECAD-930F-4E47-A369-BEF12237C1F7}" presName="compositeShape" presStyleCnt="0">
        <dgm:presLayoutVars>
          <dgm:chMax val="7"/>
          <dgm:dir/>
          <dgm:resizeHandles val="exact"/>
        </dgm:presLayoutVars>
      </dgm:prSet>
      <dgm:spPr/>
      <dgm:t>
        <a:bodyPr/>
        <a:lstStyle/>
        <a:p>
          <a:endParaRPr lang="en-US"/>
        </a:p>
      </dgm:t>
    </dgm:pt>
    <dgm:pt modelId="{55B6531A-5473-4F01-BCD2-BA3330813C04}" type="pres">
      <dgm:prSet presAssocID="{5D1D324F-C8BA-45E6-9F05-9A9E90B840E5}" presName="circ1" presStyleLbl="vennNode1" presStyleIdx="0" presStyleCnt="3"/>
      <dgm:spPr/>
      <dgm:t>
        <a:bodyPr/>
        <a:lstStyle/>
        <a:p>
          <a:endParaRPr lang="en-US"/>
        </a:p>
      </dgm:t>
    </dgm:pt>
    <dgm:pt modelId="{CD25A4B9-66B6-4C4D-8F41-F1E453738CE1}" type="pres">
      <dgm:prSet presAssocID="{5D1D324F-C8BA-45E6-9F05-9A9E90B840E5}" presName="circ1Tx" presStyleLbl="revTx" presStyleIdx="0" presStyleCnt="0">
        <dgm:presLayoutVars>
          <dgm:chMax val="0"/>
          <dgm:chPref val="0"/>
          <dgm:bulletEnabled val="1"/>
        </dgm:presLayoutVars>
      </dgm:prSet>
      <dgm:spPr/>
      <dgm:t>
        <a:bodyPr/>
        <a:lstStyle/>
        <a:p>
          <a:endParaRPr lang="en-US"/>
        </a:p>
      </dgm:t>
    </dgm:pt>
    <dgm:pt modelId="{136D1D7D-6D7E-4110-9521-F10E9FBCAACB}" type="pres">
      <dgm:prSet presAssocID="{82F65535-2618-422C-AABE-DC51EA62481C}" presName="circ2" presStyleLbl="vennNode1" presStyleIdx="1" presStyleCnt="3"/>
      <dgm:spPr/>
      <dgm:t>
        <a:bodyPr/>
        <a:lstStyle/>
        <a:p>
          <a:endParaRPr lang="en-US"/>
        </a:p>
      </dgm:t>
    </dgm:pt>
    <dgm:pt modelId="{57EC5287-1E94-4237-80D7-4BC9244F53E8}" type="pres">
      <dgm:prSet presAssocID="{82F65535-2618-422C-AABE-DC51EA62481C}" presName="circ2Tx" presStyleLbl="revTx" presStyleIdx="0" presStyleCnt="0">
        <dgm:presLayoutVars>
          <dgm:chMax val="0"/>
          <dgm:chPref val="0"/>
          <dgm:bulletEnabled val="1"/>
        </dgm:presLayoutVars>
      </dgm:prSet>
      <dgm:spPr/>
      <dgm:t>
        <a:bodyPr/>
        <a:lstStyle/>
        <a:p>
          <a:endParaRPr lang="en-US"/>
        </a:p>
      </dgm:t>
    </dgm:pt>
    <dgm:pt modelId="{83255362-4393-4C97-B8B4-520AA76793BB}" type="pres">
      <dgm:prSet presAssocID="{8BC13754-4857-4D55-A4AB-3790D7679B24}" presName="circ3" presStyleLbl="vennNode1" presStyleIdx="2" presStyleCnt="3"/>
      <dgm:spPr/>
      <dgm:t>
        <a:bodyPr/>
        <a:lstStyle/>
        <a:p>
          <a:endParaRPr lang="en-US"/>
        </a:p>
      </dgm:t>
    </dgm:pt>
    <dgm:pt modelId="{58ADF2B2-E53B-4DBE-BDD2-40DC301C76B4}" type="pres">
      <dgm:prSet presAssocID="{8BC13754-4857-4D55-A4AB-3790D7679B24}" presName="circ3Tx" presStyleLbl="revTx" presStyleIdx="0" presStyleCnt="0">
        <dgm:presLayoutVars>
          <dgm:chMax val="0"/>
          <dgm:chPref val="0"/>
          <dgm:bulletEnabled val="1"/>
        </dgm:presLayoutVars>
      </dgm:prSet>
      <dgm:spPr/>
      <dgm:t>
        <a:bodyPr/>
        <a:lstStyle/>
        <a:p>
          <a:endParaRPr lang="en-US"/>
        </a:p>
      </dgm:t>
    </dgm:pt>
  </dgm:ptLst>
  <dgm:cxnLst>
    <dgm:cxn modelId="{1CAADB8E-9F90-405F-8249-57FE438F9FD0}" srcId="{86ECECAD-930F-4E47-A369-BEF12237C1F7}" destId="{8BC13754-4857-4D55-A4AB-3790D7679B24}" srcOrd="2" destOrd="0" parTransId="{9DBA12E1-2BC4-49E3-959D-ABA7640409C4}" sibTransId="{93F0DB36-0C3E-43DC-98B8-715424C7C2FB}"/>
    <dgm:cxn modelId="{3DCD0A59-68B4-42B1-BE96-1EE20CA23CC8}" srcId="{86ECECAD-930F-4E47-A369-BEF12237C1F7}" destId="{5D1D324F-C8BA-45E6-9F05-9A9E90B840E5}" srcOrd="0" destOrd="0" parTransId="{772049A8-70E1-4B7F-8FE5-B7B0D524C64A}" sibTransId="{2E3CE9C8-E2D3-45AD-AFD6-371638E2E917}"/>
    <dgm:cxn modelId="{0AC118AF-3007-4F81-9D2D-E4F8A9D64CAC}" type="presOf" srcId="{5D1D324F-C8BA-45E6-9F05-9A9E90B840E5}" destId="{CD25A4B9-66B6-4C4D-8F41-F1E453738CE1}" srcOrd="1" destOrd="0" presId="urn:microsoft.com/office/officeart/2005/8/layout/venn1"/>
    <dgm:cxn modelId="{AF51CD5D-B9EA-4BAD-9413-420A5E3F5BE1}" type="presOf" srcId="{8BC13754-4857-4D55-A4AB-3790D7679B24}" destId="{83255362-4393-4C97-B8B4-520AA76793BB}" srcOrd="0" destOrd="0" presId="urn:microsoft.com/office/officeart/2005/8/layout/venn1"/>
    <dgm:cxn modelId="{CBA165B3-746B-4A06-9470-6008035D7057}" type="presOf" srcId="{8BC13754-4857-4D55-A4AB-3790D7679B24}" destId="{58ADF2B2-E53B-4DBE-BDD2-40DC301C76B4}" srcOrd="1" destOrd="0" presId="urn:microsoft.com/office/officeart/2005/8/layout/venn1"/>
    <dgm:cxn modelId="{916E437D-4BD9-40BB-8EF1-4B6EBBE5C8C2}" type="presOf" srcId="{5D1D324F-C8BA-45E6-9F05-9A9E90B840E5}" destId="{55B6531A-5473-4F01-BCD2-BA3330813C04}" srcOrd="0" destOrd="0" presId="urn:microsoft.com/office/officeart/2005/8/layout/venn1"/>
    <dgm:cxn modelId="{52BF27EF-8C67-4869-9872-D5745910CEC6}" srcId="{86ECECAD-930F-4E47-A369-BEF12237C1F7}" destId="{82F65535-2618-422C-AABE-DC51EA62481C}" srcOrd="1" destOrd="0" parTransId="{4AE07380-3144-4A8E-B0E1-A0A0B1978CB7}" sibTransId="{DD3D7FF0-300B-4698-A2EE-00F9BBAF274A}"/>
    <dgm:cxn modelId="{D8D0572D-5525-4E67-8DA8-7E37F7A12B2C}" type="presOf" srcId="{82F65535-2618-422C-AABE-DC51EA62481C}" destId="{57EC5287-1E94-4237-80D7-4BC9244F53E8}" srcOrd="1" destOrd="0" presId="urn:microsoft.com/office/officeart/2005/8/layout/venn1"/>
    <dgm:cxn modelId="{5D6469F9-8B2C-453E-9CD5-8A6E176C6045}" type="presOf" srcId="{86ECECAD-930F-4E47-A369-BEF12237C1F7}" destId="{91D469EC-C45F-4CFE-91D4-08076B3D1F73}" srcOrd="0" destOrd="0" presId="urn:microsoft.com/office/officeart/2005/8/layout/venn1"/>
    <dgm:cxn modelId="{17E505BC-3435-43B4-93E2-558C6C82CEE5}" type="presOf" srcId="{82F65535-2618-422C-AABE-DC51EA62481C}" destId="{136D1D7D-6D7E-4110-9521-F10E9FBCAACB}" srcOrd="0" destOrd="0" presId="urn:microsoft.com/office/officeart/2005/8/layout/venn1"/>
    <dgm:cxn modelId="{CA4418A8-0035-45FA-9389-59FFA04ECE8D}" type="presParOf" srcId="{91D469EC-C45F-4CFE-91D4-08076B3D1F73}" destId="{55B6531A-5473-4F01-BCD2-BA3330813C04}" srcOrd="0" destOrd="0" presId="urn:microsoft.com/office/officeart/2005/8/layout/venn1"/>
    <dgm:cxn modelId="{E1695B67-E060-46C1-AFA0-98FF8CDFED93}" type="presParOf" srcId="{91D469EC-C45F-4CFE-91D4-08076B3D1F73}" destId="{CD25A4B9-66B6-4C4D-8F41-F1E453738CE1}" srcOrd="1" destOrd="0" presId="urn:microsoft.com/office/officeart/2005/8/layout/venn1"/>
    <dgm:cxn modelId="{8596C87F-6102-466A-9844-6EF2B71DB720}" type="presParOf" srcId="{91D469EC-C45F-4CFE-91D4-08076B3D1F73}" destId="{136D1D7D-6D7E-4110-9521-F10E9FBCAACB}" srcOrd="2" destOrd="0" presId="urn:microsoft.com/office/officeart/2005/8/layout/venn1"/>
    <dgm:cxn modelId="{784FEE11-8DC8-4D41-86AF-FFCDFBBEBEE1}" type="presParOf" srcId="{91D469EC-C45F-4CFE-91D4-08076B3D1F73}" destId="{57EC5287-1E94-4237-80D7-4BC9244F53E8}" srcOrd="3" destOrd="0" presId="urn:microsoft.com/office/officeart/2005/8/layout/venn1"/>
    <dgm:cxn modelId="{1787D5E1-97F7-4F71-A5E4-A402B018F912}" type="presParOf" srcId="{91D469EC-C45F-4CFE-91D4-08076B3D1F73}" destId="{83255362-4393-4C97-B8B4-520AA76793BB}" srcOrd="4" destOrd="0" presId="urn:microsoft.com/office/officeart/2005/8/layout/venn1"/>
    <dgm:cxn modelId="{B388A7F8-E0BB-4A8A-9937-5776F59ECDCA}" type="presParOf" srcId="{91D469EC-C45F-4CFE-91D4-08076B3D1F73}" destId="{58ADF2B2-E53B-4DBE-BDD2-40DC301C76B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E3FA47-D86C-49B2-8D37-8F677F703333}"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4A0055F5-0E64-4907-AE92-01315081CB9A}">
      <dgm:prSet/>
      <dgm:spPr/>
      <dgm:t>
        <a:bodyPr/>
        <a:lstStyle/>
        <a:p>
          <a:pPr rtl="0"/>
          <a:r>
            <a:rPr lang="en-US" dirty="0" smtClean="0"/>
            <a:t>Haunted Cemetery Tours</a:t>
          </a:r>
          <a:endParaRPr lang="en-US" dirty="0"/>
        </a:p>
      </dgm:t>
    </dgm:pt>
    <dgm:pt modelId="{11359F2A-E813-4176-A17B-7650F0BD48C1}" type="parTrans" cxnId="{3C5CA241-1D6D-4F20-95AC-1CB1E2C8CED7}">
      <dgm:prSet/>
      <dgm:spPr/>
      <dgm:t>
        <a:bodyPr/>
        <a:lstStyle/>
        <a:p>
          <a:endParaRPr lang="en-US"/>
        </a:p>
      </dgm:t>
    </dgm:pt>
    <dgm:pt modelId="{1AA2C555-F52B-4D54-ADBC-D927049D057D}" type="sibTrans" cxnId="{3C5CA241-1D6D-4F20-95AC-1CB1E2C8CED7}">
      <dgm:prSet/>
      <dgm:spPr/>
      <dgm:t>
        <a:bodyPr/>
        <a:lstStyle/>
        <a:p>
          <a:endParaRPr lang="en-US"/>
        </a:p>
      </dgm:t>
    </dgm:pt>
    <dgm:pt modelId="{60CBF92A-5218-4104-A456-DA848A3657E9}">
      <dgm:prSet/>
      <dgm:spPr/>
      <dgm:t>
        <a:bodyPr/>
        <a:lstStyle/>
        <a:p>
          <a:pPr rtl="0"/>
          <a:r>
            <a:rPr lang="en-US" smtClean="0"/>
            <a:t>Crop Dusters</a:t>
          </a:r>
          <a:endParaRPr lang="en-US"/>
        </a:p>
      </dgm:t>
    </dgm:pt>
    <dgm:pt modelId="{82511F60-9834-4895-8EC4-9DCFC068A9AE}" type="parTrans" cxnId="{A6CD8EBC-63DE-40D5-894D-710AB2683629}">
      <dgm:prSet/>
      <dgm:spPr/>
      <dgm:t>
        <a:bodyPr/>
        <a:lstStyle/>
        <a:p>
          <a:endParaRPr lang="en-US"/>
        </a:p>
      </dgm:t>
    </dgm:pt>
    <dgm:pt modelId="{7500D1C3-626F-4F9C-98FF-ECCA90187A91}" type="sibTrans" cxnId="{A6CD8EBC-63DE-40D5-894D-710AB2683629}">
      <dgm:prSet/>
      <dgm:spPr/>
      <dgm:t>
        <a:bodyPr/>
        <a:lstStyle/>
        <a:p>
          <a:endParaRPr lang="en-US"/>
        </a:p>
      </dgm:t>
    </dgm:pt>
    <dgm:pt modelId="{F3F157C0-A156-4117-9EDC-C15A99002924}">
      <dgm:prSet/>
      <dgm:spPr/>
      <dgm:t>
        <a:bodyPr/>
        <a:lstStyle/>
        <a:p>
          <a:pPr rtl="0"/>
          <a:r>
            <a:rPr lang="en-US" dirty="0" smtClean="0"/>
            <a:t>Movie Site Tours</a:t>
          </a:r>
          <a:endParaRPr lang="en-US" dirty="0"/>
        </a:p>
      </dgm:t>
    </dgm:pt>
    <dgm:pt modelId="{14740DF7-F8B5-4E5C-A773-DE64CFEB736F}" type="parTrans" cxnId="{6DF2B6DA-1F86-408A-91DA-44C3B88D59D7}">
      <dgm:prSet/>
      <dgm:spPr/>
      <dgm:t>
        <a:bodyPr/>
        <a:lstStyle/>
        <a:p>
          <a:endParaRPr lang="en-US"/>
        </a:p>
      </dgm:t>
    </dgm:pt>
    <dgm:pt modelId="{184B715A-529D-48B9-A419-4EAB207A860D}" type="sibTrans" cxnId="{6DF2B6DA-1F86-408A-91DA-44C3B88D59D7}">
      <dgm:prSet/>
      <dgm:spPr/>
      <dgm:t>
        <a:bodyPr/>
        <a:lstStyle/>
        <a:p>
          <a:endParaRPr lang="en-US"/>
        </a:p>
      </dgm:t>
    </dgm:pt>
    <dgm:pt modelId="{54C10937-A4A7-433D-A1F5-F47892312FF5}">
      <dgm:prSet/>
      <dgm:spPr/>
      <dgm:t>
        <a:bodyPr/>
        <a:lstStyle/>
        <a:p>
          <a:pPr rtl="0"/>
          <a:r>
            <a:rPr lang="en-US" smtClean="0"/>
            <a:t>Coon Dog Cemetery</a:t>
          </a:r>
          <a:endParaRPr lang="en-US"/>
        </a:p>
      </dgm:t>
    </dgm:pt>
    <dgm:pt modelId="{1E7C9602-2F86-4068-90E9-1E251E9B6910}" type="parTrans" cxnId="{F71B7C99-3C35-4F3A-AE17-4900C7680AB7}">
      <dgm:prSet/>
      <dgm:spPr/>
      <dgm:t>
        <a:bodyPr/>
        <a:lstStyle/>
        <a:p>
          <a:endParaRPr lang="en-US"/>
        </a:p>
      </dgm:t>
    </dgm:pt>
    <dgm:pt modelId="{BB1A1996-9E39-48A9-A883-FF08A9360504}" type="sibTrans" cxnId="{F71B7C99-3C35-4F3A-AE17-4900C7680AB7}">
      <dgm:prSet/>
      <dgm:spPr/>
      <dgm:t>
        <a:bodyPr/>
        <a:lstStyle/>
        <a:p>
          <a:endParaRPr lang="en-US"/>
        </a:p>
      </dgm:t>
    </dgm:pt>
    <dgm:pt modelId="{1DF64EB4-824A-4B2B-9FF3-E8221DE75F6C}">
      <dgm:prSet/>
      <dgm:spPr/>
      <dgm:t>
        <a:bodyPr/>
        <a:lstStyle/>
        <a:p>
          <a:pPr rtl="0"/>
          <a:r>
            <a:rPr lang="en-US" dirty="0" smtClean="0"/>
            <a:t>Nostalgia</a:t>
          </a:r>
          <a:endParaRPr lang="en-US" dirty="0"/>
        </a:p>
      </dgm:t>
    </dgm:pt>
    <dgm:pt modelId="{CDF8A743-18D0-49FA-A8A0-B04B20EAA577}" type="parTrans" cxnId="{AC2EE37E-0497-4D53-B555-4E108AC09E44}">
      <dgm:prSet/>
      <dgm:spPr/>
      <dgm:t>
        <a:bodyPr/>
        <a:lstStyle/>
        <a:p>
          <a:endParaRPr lang="en-US"/>
        </a:p>
      </dgm:t>
    </dgm:pt>
    <dgm:pt modelId="{9D3F5791-4522-4969-8013-D4BE9F82BEE7}" type="sibTrans" cxnId="{AC2EE37E-0497-4D53-B555-4E108AC09E44}">
      <dgm:prSet/>
      <dgm:spPr/>
      <dgm:t>
        <a:bodyPr/>
        <a:lstStyle/>
        <a:p>
          <a:endParaRPr lang="en-US"/>
        </a:p>
      </dgm:t>
    </dgm:pt>
    <dgm:pt modelId="{4DC216D8-9454-4DFF-91E1-E4483167AC9B}" type="pres">
      <dgm:prSet presAssocID="{55E3FA47-D86C-49B2-8D37-8F677F703333}" presName="Name0" presStyleCnt="0">
        <dgm:presLayoutVars>
          <dgm:dir/>
          <dgm:resizeHandles val="exact"/>
        </dgm:presLayoutVars>
      </dgm:prSet>
      <dgm:spPr/>
      <dgm:t>
        <a:bodyPr/>
        <a:lstStyle/>
        <a:p>
          <a:endParaRPr lang="en-US"/>
        </a:p>
      </dgm:t>
    </dgm:pt>
    <dgm:pt modelId="{B7D61906-D069-458F-B984-68FCD63EADF1}" type="pres">
      <dgm:prSet presAssocID="{4A0055F5-0E64-4907-AE92-01315081CB9A}" presName="node" presStyleLbl="node1" presStyleIdx="0" presStyleCnt="5">
        <dgm:presLayoutVars>
          <dgm:bulletEnabled val="1"/>
        </dgm:presLayoutVars>
      </dgm:prSet>
      <dgm:spPr/>
      <dgm:t>
        <a:bodyPr/>
        <a:lstStyle/>
        <a:p>
          <a:endParaRPr lang="en-US"/>
        </a:p>
      </dgm:t>
    </dgm:pt>
    <dgm:pt modelId="{A0C93F22-48E1-43ED-93CD-553F4306CFA1}" type="pres">
      <dgm:prSet presAssocID="{1AA2C555-F52B-4D54-ADBC-D927049D057D}" presName="sibTrans" presStyleLbl="sibTrans2D1" presStyleIdx="0" presStyleCnt="4"/>
      <dgm:spPr/>
      <dgm:t>
        <a:bodyPr/>
        <a:lstStyle/>
        <a:p>
          <a:endParaRPr lang="en-US"/>
        </a:p>
      </dgm:t>
    </dgm:pt>
    <dgm:pt modelId="{E8AE4B3D-3760-455F-9F80-628DB02CB0A6}" type="pres">
      <dgm:prSet presAssocID="{1AA2C555-F52B-4D54-ADBC-D927049D057D}" presName="connectorText" presStyleLbl="sibTrans2D1" presStyleIdx="0" presStyleCnt="4"/>
      <dgm:spPr/>
      <dgm:t>
        <a:bodyPr/>
        <a:lstStyle/>
        <a:p>
          <a:endParaRPr lang="en-US"/>
        </a:p>
      </dgm:t>
    </dgm:pt>
    <dgm:pt modelId="{C7D926BB-88D3-4B36-9083-7820A97CE024}" type="pres">
      <dgm:prSet presAssocID="{60CBF92A-5218-4104-A456-DA848A3657E9}" presName="node" presStyleLbl="node1" presStyleIdx="1" presStyleCnt="5">
        <dgm:presLayoutVars>
          <dgm:bulletEnabled val="1"/>
        </dgm:presLayoutVars>
      </dgm:prSet>
      <dgm:spPr/>
      <dgm:t>
        <a:bodyPr/>
        <a:lstStyle/>
        <a:p>
          <a:endParaRPr lang="en-US"/>
        </a:p>
      </dgm:t>
    </dgm:pt>
    <dgm:pt modelId="{E9F9E1EE-C38A-4ED7-B5DD-6840A2A336D6}" type="pres">
      <dgm:prSet presAssocID="{7500D1C3-626F-4F9C-98FF-ECCA90187A91}" presName="sibTrans" presStyleLbl="sibTrans2D1" presStyleIdx="1" presStyleCnt="4"/>
      <dgm:spPr/>
      <dgm:t>
        <a:bodyPr/>
        <a:lstStyle/>
        <a:p>
          <a:endParaRPr lang="en-US"/>
        </a:p>
      </dgm:t>
    </dgm:pt>
    <dgm:pt modelId="{F69F71DA-4340-47FA-96D0-20B233BA2A27}" type="pres">
      <dgm:prSet presAssocID="{7500D1C3-626F-4F9C-98FF-ECCA90187A91}" presName="connectorText" presStyleLbl="sibTrans2D1" presStyleIdx="1" presStyleCnt="4"/>
      <dgm:spPr/>
      <dgm:t>
        <a:bodyPr/>
        <a:lstStyle/>
        <a:p>
          <a:endParaRPr lang="en-US"/>
        </a:p>
      </dgm:t>
    </dgm:pt>
    <dgm:pt modelId="{E8562796-38FE-4AC9-9A43-5364C7C6657A}" type="pres">
      <dgm:prSet presAssocID="{F3F157C0-A156-4117-9EDC-C15A99002924}" presName="node" presStyleLbl="node1" presStyleIdx="2" presStyleCnt="5">
        <dgm:presLayoutVars>
          <dgm:bulletEnabled val="1"/>
        </dgm:presLayoutVars>
      </dgm:prSet>
      <dgm:spPr/>
      <dgm:t>
        <a:bodyPr/>
        <a:lstStyle/>
        <a:p>
          <a:endParaRPr lang="en-US"/>
        </a:p>
      </dgm:t>
    </dgm:pt>
    <dgm:pt modelId="{A08FC93E-E1BF-42D0-8D91-67BC25DCA2C5}" type="pres">
      <dgm:prSet presAssocID="{184B715A-529D-48B9-A419-4EAB207A860D}" presName="sibTrans" presStyleLbl="sibTrans2D1" presStyleIdx="2" presStyleCnt="4"/>
      <dgm:spPr/>
      <dgm:t>
        <a:bodyPr/>
        <a:lstStyle/>
        <a:p>
          <a:endParaRPr lang="en-US"/>
        </a:p>
      </dgm:t>
    </dgm:pt>
    <dgm:pt modelId="{04FC448C-3A27-4BFE-BF1D-5DBD1E907C5C}" type="pres">
      <dgm:prSet presAssocID="{184B715A-529D-48B9-A419-4EAB207A860D}" presName="connectorText" presStyleLbl="sibTrans2D1" presStyleIdx="2" presStyleCnt="4"/>
      <dgm:spPr/>
      <dgm:t>
        <a:bodyPr/>
        <a:lstStyle/>
        <a:p>
          <a:endParaRPr lang="en-US"/>
        </a:p>
      </dgm:t>
    </dgm:pt>
    <dgm:pt modelId="{6B7624F7-98AB-4BCE-8436-DC919726993C}" type="pres">
      <dgm:prSet presAssocID="{54C10937-A4A7-433D-A1F5-F47892312FF5}" presName="node" presStyleLbl="node1" presStyleIdx="3" presStyleCnt="5">
        <dgm:presLayoutVars>
          <dgm:bulletEnabled val="1"/>
        </dgm:presLayoutVars>
      </dgm:prSet>
      <dgm:spPr/>
      <dgm:t>
        <a:bodyPr/>
        <a:lstStyle/>
        <a:p>
          <a:endParaRPr lang="en-US"/>
        </a:p>
      </dgm:t>
    </dgm:pt>
    <dgm:pt modelId="{A02F6E8F-F1F5-479E-91B4-B9CA1D96787E}" type="pres">
      <dgm:prSet presAssocID="{BB1A1996-9E39-48A9-A883-FF08A9360504}" presName="sibTrans" presStyleLbl="sibTrans2D1" presStyleIdx="3" presStyleCnt="4"/>
      <dgm:spPr/>
      <dgm:t>
        <a:bodyPr/>
        <a:lstStyle/>
        <a:p>
          <a:endParaRPr lang="en-US"/>
        </a:p>
      </dgm:t>
    </dgm:pt>
    <dgm:pt modelId="{C221C1FC-7D0E-4717-A269-C1966CF46FE1}" type="pres">
      <dgm:prSet presAssocID="{BB1A1996-9E39-48A9-A883-FF08A9360504}" presName="connectorText" presStyleLbl="sibTrans2D1" presStyleIdx="3" presStyleCnt="4"/>
      <dgm:spPr/>
      <dgm:t>
        <a:bodyPr/>
        <a:lstStyle/>
        <a:p>
          <a:endParaRPr lang="en-US"/>
        </a:p>
      </dgm:t>
    </dgm:pt>
    <dgm:pt modelId="{5BC2E734-66D0-4150-B7A4-02C3767E0B32}" type="pres">
      <dgm:prSet presAssocID="{1DF64EB4-824A-4B2B-9FF3-E8221DE75F6C}" presName="node" presStyleLbl="node1" presStyleIdx="4" presStyleCnt="5">
        <dgm:presLayoutVars>
          <dgm:bulletEnabled val="1"/>
        </dgm:presLayoutVars>
      </dgm:prSet>
      <dgm:spPr/>
      <dgm:t>
        <a:bodyPr/>
        <a:lstStyle/>
        <a:p>
          <a:endParaRPr lang="en-US"/>
        </a:p>
      </dgm:t>
    </dgm:pt>
  </dgm:ptLst>
  <dgm:cxnLst>
    <dgm:cxn modelId="{F49AF00E-7C0F-490E-873B-AD9C3EE9DB31}" type="presOf" srcId="{1AA2C555-F52B-4D54-ADBC-D927049D057D}" destId="{A0C93F22-48E1-43ED-93CD-553F4306CFA1}" srcOrd="0" destOrd="0" presId="urn:microsoft.com/office/officeart/2005/8/layout/process1"/>
    <dgm:cxn modelId="{FDFABE20-32DE-4A53-810A-8C1F77C79886}" type="presOf" srcId="{7500D1C3-626F-4F9C-98FF-ECCA90187A91}" destId="{E9F9E1EE-C38A-4ED7-B5DD-6840A2A336D6}" srcOrd="0" destOrd="0" presId="urn:microsoft.com/office/officeart/2005/8/layout/process1"/>
    <dgm:cxn modelId="{F559293E-C0E1-412B-879B-F6914393662A}" type="presOf" srcId="{54C10937-A4A7-433D-A1F5-F47892312FF5}" destId="{6B7624F7-98AB-4BCE-8436-DC919726993C}" srcOrd="0" destOrd="0" presId="urn:microsoft.com/office/officeart/2005/8/layout/process1"/>
    <dgm:cxn modelId="{AF720492-8668-4DF4-BC65-303F4EBC5A67}" type="presOf" srcId="{4A0055F5-0E64-4907-AE92-01315081CB9A}" destId="{B7D61906-D069-458F-B984-68FCD63EADF1}" srcOrd="0" destOrd="0" presId="urn:microsoft.com/office/officeart/2005/8/layout/process1"/>
    <dgm:cxn modelId="{7194240A-83A1-491B-868F-7644430B1A75}" type="presOf" srcId="{60CBF92A-5218-4104-A456-DA848A3657E9}" destId="{C7D926BB-88D3-4B36-9083-7820A97CE024}" srcOrd="0" destOrd="0" presId="urn:microsoft.com/office/officeart/2005/8/layout/process1"/>
    <dgm:cxn modelId="{B42DF226-03B1-4310-891D-A17086EF0F52}" type="presOf" srcId="{184B715A-529D-48B9-A419-4EAB207A860D}" destId="{A08FC93E-E1BF-42D0-8D91-67BC25DCA2C5}" srcOrd="0" destOrd="0" presId="urn:microsoft.com/office/officeart/2005/8/layout/process1"/>
    <dgm:cxn modelId="{F71B7C99-3C35-4F3A-AE17-4900C7680AB7}" srcId="{55E3FA47-D86C-49B2-8D37-8F677F703333}" destId="{54C10937-A4A7-433D-A1F5-F47892312FF5}" srcOrd="3" destOrd="0" parTransId="{1E7C9602-2F86-4068-90E9-1E251E9B6910}" sibTransId="{BB1A1996-9E39-48A9-A883-FF08A9360504}"/>
    <dgm:cxn modelId="{3C5CA241-1D6D-4F20-95AC-1CB1E2C8CED7}" srcId="{55E3FA47-D86C-49B2-8D37-8F677F703333}" destId="{4A0055F5-0E64-4907-AE92-01315081CB9A}" srcOrd="0" destOrd="0" parTransId="{11359F2A-E813-4176-A17B-7650F0BD48C1}" sibTransId="{1AA2C555-F52B-4D54-ADBC-D927049D057D}"/>
    <dgm:cxn modelId="{7CD4CC34-8A3F-4657-9178-889688707C81}" type="presOf" srcId="{55E3FA47-D86C-49B2-8D37-8F677F703333}" destId="{4DC216D8-9454-4DFF-91E1-E4483167AC9B}" srcOrd="0" destOrd="0" presId="urn:microsoft.com/office/officeart/2005/8/layout/process1"/>
    <dgm:cxn modelId="{BC4AE963-122B-4A4A-BEFD-288742F3338F}" type="presOf" srcId="{184B715A-529D-48B9-A419-4EAB207A860D}" destId="{04FC448C-3A27-4BFE-BF1D-5DBD1E907C5C}" srcOrd="1" destOrd="0" presId="urn:microsoft.com/office/officeart/2005/8/layout/process1"/>
    <dgm:cxn modelId="{7D48AE02-13A9-459A-91C2-3C7FFEFF963E}" type="presOf" srcId="{1AA2C555-F52B-4D54-ADBC-D927049D057D}" destId="{E8AE4B3D-3760-455F-9F80-628DB02CB0A6}" srcOrd="1" destOrd="0" presId="urn:microsoft.com/office/officeart/2005/8/layout/process1"/>
    <dgm:cxn modelId="{D282235B-9144-4569-94D9-42849D002FBA}" type="presOf" srcId="{F3F157C0-A156-4117-9EDC-C15A99002924}" destId="{E8562796-38FE-4AC9-9A43-5364C7C6657A}" srcOrd="0" destOrd="0" presId="urn:microsoft.com/office/officeart/2005/8/layout/process1"/>
    <dgm:cxn modelId="{A7344226-61A4-4AB6-B437-2729D01293A6}" type="presOf" srcId="{BB1A1996-9E39-48A9-A883-FF08A9360504}" destId="{C221C1FC-7D0E-4717-A269-C1966CF46FE1}" srcOrd="1" destOrd="0" presId="urn:microsoft.com/office/officeart/2005/8/layout/process1"/>
    <dgm:cxn modelId="{A5FC95A3-24B2-49CB-ADD9-EA4B0FD0DE0E}" type="presOf" srcId="{1DF64EB4-824A-4B2B-9FF3-E8221DE75F6C}" destId="{5BC2E734-66D0-4150-B7A4-02C3767E0B32}" srcOrd="0" destOrd="0" presId="urn:microsoft.com/office/officeart/2005/8/layout/process1"/>
    <dgm:cxn modelId="{AC2EE37E-0497-4D53-B555-4E108AC09E44}" srcId="{55E3FA47-D86C-49B2-8D37-8F677F703333}" destId="{1DF64EB4-824A-4B2B-9FF3-E8221DE75F6C}" srcOrd="4" destOrd="0" parTransId="{CDF8A743-18D0-49FA-A8A0-B04B20EAA577}" sibTransId="{9D3F5791-4522-4969-8013-D4BE9F82BEE7}"/>
    <dgm:cxn modelId="{B277B78C-AB11-45B1-AC1E-B9355F60B367}" type="presOf" srcId="{BB1A1996-9E39-48A9-A883-FF08A9360504}" destId="{A02F6E8F-F1F5-479E-91B4-B9CA1D96787E}" srcOrd="0" destOrd="0" presId="urn:microsoft.com/office/officeart/2005/8/layout/process1"/>
    <dgm:cxn modelId="{6DF2B6DA-1F86-408A-91DA-44C3B88D59D7}" srcId="{55E3FA47-D86C-49B2-8D37-8F677F703333}" destId="{F3F157C0-A156-4117-9EDC-C15A99002924}" srcOrd="2" destOrd="0" parTransId="{14740DF7-F8B5-4E5C-A773-DE64CFEB736F}" sibTransId="{184B715A-529D-48B9-A419-4EAB207A860D}"/>
    <dgm:cxn modelId="{EA9E2B1F-E5C6-4163-B00B-8E2FAD929E1D}" type="presOf" srcId="{7500D1C3-626F-4F9C-98FF-ECCA90187A91}" destId="{F69F71DA-4340-47FA-96D0-20B233BA2A27}" srcOrd="1" destOrd="0" presId="urn:microsoft.com/office/officeart/2005/8/layout/process1"/>
    <dgm:cxn modelId="{A6CD8EBC-63DE-40D5-894D-710AB2683629}" srcId="{55E3FA47-D86C-49B2-8D37-8F677F703333}" destId="{60CBF92A-5218-4104-A456-DA848A3657E9}" srcOrd="1" destOrd="0" parTransId="{82511F60-9834-4895-8EC4-9DCFC068A9AE}" sibTransId="{7500D1C3-626F-4F9C-98FF-ECCA90187A91}"/>
    <dgm:cxn modelId="{EA3C913A-30DB-47B6-9029-BCC4CF0A00E0}" type="presParOf" srcId="{4DC216D8-9454-4DFF-91E1-E4483167AC9B}" destId="{B7D61906-D069-458F-B984-68FCD63EADF1}" srcOrd="0" destOrd="0" presId="urn:microsoft.com/office/officeart/2005/8/layout/process1"/>
    <dgm:cxn modelId="{9100867B-6DB6-4BE7-9B03-7A12E72868C4}" type="presParOf" srcId="{4DC216D8-9454-4DFF-91E1-E4483167AC9B}" destId="{A0C93F22-48E1-43ED-93CD-553F4306CFA1}" srcOrd="1" destOrd="0" presId="urn:microsoft.com/office/officeart/2005/8/layout/process1"/>
    <dgm:cxn modelId="{4760F2AB-FFC2-4F6B-8446-05754FB22961}" type="presParOf" srcId="{A0C93F22-48E1-43ED-93CD-553F4306CFA1}" destId="{E8AE4B3D-3760-455F-9F80-628DB02CB0A6}" srcOrd="0" destOrd="0" presId="urn:microsoft.com/office/officeart/2005/8/layout/process1"/>
    <dgm:cxn modelId="{47C14182-42B5-4210-9723-AEBC10BF5425}" type="presParOf" srcId="{4DC216D8-9454-4DFF-91E1-E4483167AC9B}" destId="{C7D926BB-88D3-4B36-9083-7820A97CE024}" srcOrd="2" destOrd="0" presId="urn:microsoft.com/office/officeart/2005/8/layout/process1"/>
    <dgm:cxn modelId="{B498B316-4C28-4E8C-836B-10B702DEAAF3}" type="presParOf" srcId="{4DC216D8-9454-4DFF-91E1-E4483167AC9B}" destId="{E9F9E1EE-C38A-4ED7-B5DD-6840A2A336D6}" srcOrd="3" destOrd="0" presId="urn:microsoft.com/office/officeart/2005/8/layout/process1"/>
    <dgm:cxn modelId="{2D32E3BE-E195-409D-9EA1-C44CBDE2F42A}" type="presParOf" srcId="{E9F9E1EE-C38A-4ED7-B5DD-6840A2A336D6}" destId="{F69F71DA-4340-47FA-96D0-20B233BA2A27}" srcOrd="0" destOrd="0" presId="urn:microsoft.com/office/officeart/2005/8/layout/process1"/>
    <dgm:cxn modelId="{937F0BD8-8D32-433D-B75E-A454AABB0BE1}" type="presParOf" srcId="{4DC216D8-9454-4DFF-91E1-E4483167AC9B}" destId="{E8562796-38FE-4AC9-9A43-5364C7C6657A}" srcOrd="4" destOrd="0" presId="urn:microsoft.com/office/officeart/2005/8/layout/process1"/>
    <dgm:cxn modelId="{89FD3A8B-EC1C-49BC-B08B-3840E81A9526}" type="presParOf" srcId="{4DC216D8-9454-4DFF-91E1-E4483167AC9B}" destId="{A08FC93E-E1BF-42D0-8D91-67BC25DCA2C5}" srcOrd="5" destOrd="0" presId="urn:microsoft.com/office/officeart/2005/8/layout/process1"/>
    <dgm:cxn modelId="{D243C308-FD5F-4500-9B9D-E93B035AEF96}" type="presParOf" srcId="{A08FC93E-E1BF-42D0-8D91-67BC25DCA2C5}" destId="{04FC448C-3A27-4BFE-BF1D-5DBD1E907C5C}" srcOrd="0" destOrd="0" presId="urn:microsoft.com/office/officeart/2005/8/layout/process1"/>
    <dgm:cxn modelId="{7B62616C-9CC5-4ECC-9331-E611F1FE8139}" type="presParOf" srcId="{4DC216D8-9454-4DFF-91E1-E4483167AC9B}" destId="{6B7624F7-98AB-4BCE-8436-DC919726993C}" srcOrd="6" destOrd="0" presId="urn:microsoft.com/office/officeart/2005/8/layout/process1"/>
    <dgm:cxn modelId="{BB2F9044-986A-4E03-AC56-9F8AB4C4DBFF}" type="presParOf" srcId="{4DC216D8-9454-4DFF-91E1-E4483167AC9B}" destId="{A02F6E8F-F1F5-479E-91B4-B9CA1D96787E}" srcOrd="7" destOrd="0" presId="urn:microsoft.com/office/officeart/2005/8/layout/process1"/>
    <dgm:cxn modelId="{5C80DBDF-37F0-4E2A-9CC6-46C4DD6098B5}" type="presParOf" srcId="{A02F6E8F-F1F5-479E-91B4-B9CA1D96787E}" destId="{C221C1FC-7D0E-4717-A269-C1966CF46FE1}" srcOrd="0" destOrd="0" presId="urn:microsoft.com/office/officeart/2005/8/layout/process1"/>
    <dgm:cxn modelId="{4CF57EB7-FA03-4480-B734-A68A7718C2A1}" type="presParOf" srcId="{4DC216D8-9454-4DFF-91E1-E4483167AC9B}" destId="{5BC2E734-66D0-4150-B7A4-02C3767E0B3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4C9810-2259-4DAF-BCEB-03CE3A596C6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C0D5A72-4BE7-4F0E-8A11-FDBDE1813E70}">
      <dgm:prSet/>
      <dgm:spPr/>
      <dgm:t>
        <a:bodyPr/>
        <a:lstStyle/>
        <a:p>
          <a:pPr rtl="0"/>
          <a:r>
            <a:rPr lang="en-US" smtClean="0"/>
            <a:t>Local Foods</a:t>
          </a:r>
          <a:endParaRPr lang="en-US"/>
        </a:p>
      </dgm:t>
    </dgm:pt>
    <dgm:pt modelId="{52F21661-DCD7-4E0D-B342-B3AB63A72A32}" type="parTrans" cxnId="{21B2FC36-E57A-4483-8F23-2C5ED56BB5C7}">
      <dgm:prSet/>
      <dgm:spPr/>
      <dgm:t>
        <a:bodyPr/>
        <a:lstStyle/>
        <a:p>
          <a:endParaRPr lang="en-US"/>
        </a:p>
      </dgm:t>
    </dgm:pt>
    <dgm:pt modelId="{9E0CD3E2-F12D-4DFB-B272-C705502175FA}" type="sibTrans" cxnId="{21B2FC36-E57A-4483-8F23-2C5ED56BB5C7}">
      <dgm:prSet/>
      <dgm:spPr/>
      <dgm:t>
        <a:bodyPr/>
        <a:lstStyle/>
        <a:p>
          <a:endParaRPr lang="en-US"/>
        </a:p>
      </dgm:t>
    </dgm:pt>
    <dgm:pt modelId="{CDFF814B-2A62-4305-8612-344AA6DE8F17}">
      <dgm:prSet/>
      <dgm:spPr/>
      <dgm:t>
        <a:bodyPr/>
        <a:lstStyle/>
        <a:p>
          <a:pPr rtl="0"/>
          <a:r>
            <a:rPr lang="en-US" smtClean="0"/>
            <a:t>Historical Tourism</a:t>
          </a:r>
          <a:endParaRPr lang="en-US"/>
        </a:p>
      </dgm:t>
    </dgm:pt>
    <dgm:pt modelId="{B45FFB69-E630-468B-82B4-7C7E1FA484CB}" type="parTrans" cxnId="{9C79031B-9D06-43A2-AF1F-5D75C5DB24E7}">
      <dgm:prSet/>
      <dgm:spPr/>
      <dgm:t>
        <a:bodyPr/>
        <a:lstStyle/>
        <a:p>
          <a:endParaRPr lang="en-US"/>
        </a:p>
      </dgm:t>
    </dgm:pt>
    <dgm:pt modelId="{C5085E69-499C-4AE8-9F28-90BEF1CC0FB0}" type="sibTrans" cxnId="{9C79031B-9D06-43A2-AF1F-5D75C5DB24E7}">
      <dgm:prSet/>
      <dgm:spPr/>
      <dgm:t>
        <a:bodyPr/>
        <a:lstStyle/>
        <a:p>
          <a:endParaRPr lang="en-US"/>
        </a:p>
      </dgm:t>
    </dgm:pt>
    <dgm:pt modelId="{7BD0BE29-1367-46CE-AF98-D2541A26B94D}">
      <dgm:prSet/>
      <dgm:spPr/>
      <dgm:t>
        <a:bodyPr/>
        <a:lstStyle/>
        <a:p>
          <a:pPr rtl="0"/>
          <a:r>
            <a:rPr lang="en-US" smtClean="0"/>
            <a:t>Arts and Culture</a:t>
          </a:r>
          <a:endParaRPr lang="en-US"/>
        </a:p>
      </dgm:t>
    </dgm:pt>
    <dgm:pt modelId="{2FFBEF68-B1E3-4534-9BDE-CCD4CD6E775D}" type="parTrans" cxnId="{AD83FACB-DDEA-40E9-B867-88E56B0605EB}">
      <dgm:prSet/>
      <dgm:spPr/>
      <dgm:t>
        <a:bodyPr/>
        <a:lstStyle/>
        <a:p>
          <a:endParaRPr lang="en-US"/>
        </a:p>
      </dgm:t>
    </dgm:pt>
    <dgm:pt modelId="{05BFE218-F50A-4A5D-BFCD-33DF15DBD709}" type="sibTrans" cxnId="{AD83FACB-DDEA-40E9-B867-88E56B0605EB}">
      <dgm:prSet/>
      <dgm:spPr/>
      <dgm:t>
        <a:bodyPr/>
        <a:lstStyle/>
        <a:p>
          <a:endParaRPr lang="en-US"/>
        </a:p>
      </dgm:t>
    </dgm:pt>
    <dgm:pt modelId="{96791B36-254B-430C-A4AA-9EF5986EF41F}">
      <dgm:prSet/>
      <dgm:spPr/>
      <dgm:t>
        <a:bodyPr/>
        <a:lstStyle/>
        <a:p>
          <a:pPr rtl="0"/>
          <a:r>
            <a:rPr lang="en-US" smtClean="0"/>
            <a:t>Adventure</a:t>
          </a:r>
          <a:endParaRPr lang="en-US"/>
        </a:p>
      </dgm:t>
    </dgm:pt>
    <dgm:pt modelId="{A9AB6E9D-C78C-46E0-B037-C9CA08A9F7B5}" type="parTrans" cxnId="{9B28BC2D-C351-42C1-AC6D-6AD69E803696}">
      <dgm:prSet/>
      <dgm:spPr/>
      <dgm:t>
        <a:bodyPr/>
        <a:lstStyle/>
        <a:p>
          <a:endParaRPr lang="en-US"/>
        </a:p>
      </dgm:t>
    </dgm:pt>
    <dgm:pt modelId="{5D123C4F-66D8-44B9-9004-58C8CDD4EA38}" type="sibTrans" cxnId="{9B28BC2D-C351-42C1-AC6D-6AD69E803696}">
      <dgm:prSet/>
      <dgm:spPr/>
      <dgm:t>
        <a:bodyPr/>
        <a:lstStyle/>
        <a:p>
          <a:endParaRPr lang="en-US"/>
        </a:p>
      </dgm:t>
    </dgm:pt>
    <dgm:pt modelId="{BB0E7CFE-67F8-4BDF-83BA-8E3A6A86F2FF}">
      <dgm:prSet/>
      <dgm:spPr/>
      <dgm:t>
        <a:bodyPr/>
        <a:lstStyle/>
        <a:p>
          <a:pPr rtl="0"/>
          <a:r>
            <a:rPr lang="en-US" smtClean="0"/>
            <a:t>Sports</a:t>
          </a:r>
          <a:endParaRPr lang="en-US"/>
        </a:p>
      </dgm:t>
    </dgm:pt>
    <dgm:pt modelId="{BE02F023-95B1-47E6-AB2A-0D58F045C7DB}" type="parTrans" cxnId="{65F779CB-9B02-48CD-A265-915014B07AE0}">
      <dgm:prSet/>
      <dgm:spPr/>
      <dgm:t>
        <a:bodyPr/>
        <a:lstStyle/>
        <a:p>
          <a:endParaRPr lang="en-US"/>
        </a:p>
      </dgm:t>
    </dgm:pt>
    <dgm:pt modelId="{DD78A88C-6EE1-4FE2-B72D-D527FBBC455F}" type="sibTrans" cxnId="{65F779CB-9B02-48CD-A265-915014B07AE0}">
      <dgm:prSet/>
      <dgm:spPr/>
      <dgm:t>
        <a:bodyPr/>
        <a:lstStyle/>
        <a:p>
          <a:endParaRPr lang="en-US"/>
        </a:p>
      </dgm:t>
    </dgm:pt>
    <dgm:pt modelId="{68DAC7B6-CF74-43CE-9395-3CF71EDD6CC4}">
      <dgm:prSet/>
      <dgm:spPr/>
      <dgm:t>
        <a:bodyPr/>
        <a:lstStyle/>
        <a:p>
          <a:pPr rtl="0"/>
          <a:r>
            <a:rPr lang="en-US" smtClean="0"/>
            <a:t>Ecotourism</a:t>
          </a:r>
          <a:endParaRPr lang="en-US"/>
        </a:p>
      </dgm:t>
    </dgm:pt>
    <dgm:pt modelId="{4701EEE9-C61A-470F-A136-82A2A62BB39D}" type="parTrans" cxnId="{BF198F38-3430-4318-85CE-DD824E7B4DC3}">
      <dgm:prSet/>
      <dgm:spPr/>
      <dgm:t>
        <a:bodyPr/>
        <a:lstStyle/>
        <a:p>
          <a:endParaRPr lang="en-US"/>
        </a:p>
      </dgm:t>
    </dgm:pt>
    <dgm:pt modelId="{1A858CBE-8EA0-4FC4-A625-0D857D4EDD42}" type="sibTrans" cxnId="{BF198F38-3430-4318-85CE-DD824E7B4DC3}">
      <dgm:prSet/>
      <dgm:spPr/>
      <dgm:t>
        <a:bodyPr/>
        <a:lstStyle/>
        <a:p>
          <a:endParaRPr lang="en-US"/>
        </a:p>
      </dgm:t>
    </dgm:pt>
    <dgm:pt modelId="{DF3C00E7-7B12-4114-8C18-B9AD82646E77}">
      <dgm:prSet/>
      <dgm:spPr/>
      <dgm:t>
        <a:bodyPr/>
        <a:lstStyle/>
        <a:p>
          <a:pPr rtl="0"/>
          <a:r>
            <a:rPr lang="en-US" dirty="0" smtClean="0"/>
            <a:t>Agritourism</a:t>
          </a:r>
          <a:endParaRPr lang="en-US" dirty="0"/>
        </a:p>
      </dgm:t>
    </dgm:pt>
    <dgm:pt modelId="{104741E5-A63A-481D-A98E-5DE856EF8F0C}" type="parTrans" cxnId="{3C949522-B178-4510-BDDD-EACC09895D1E}">
      <dgm:prSet/>
      <dgm:spPr/>
      <dgm:t>
        <a:bodyPr/>
        <a:lstStyle/>
        <a:p>
          <a:endParaRPr lang="en-US"/>
        </a:p>
      </dgm:t>
    </dgm:pt>
    <dgm:pt modelId="{4C30D53A-E426-4B81-9BA7-B6C0F300AFA8}" type="sibTrans" cxnId="{3C949522-B178-4510-BDDD-EACC09895D1E}">
      <dgm:prSet/>
      <dgm:spPr/>
      <dgm:t>
        <a:bodyPr/>
        <a:lstStyle/>
        <a:p>
          <a:endParaRPr lang="en-US"/>
        </a:p>
      </dgm:t>
    </dgm:pt>
    <dgm:pt modelId="{82E03F6A-DBB7-488E-B6AE-4780313F6B4F}" type="pres">
      <dgm:prSet presAssocID="{734C9810-2259-4DAF-BCEB-03CE3A596C69}" presName="linear" presStyleCnt="0">
        <dgm:presLayoutVars>
          <dgm:animLvl val="lvl"/>
          <dgm:resizeHandles val="exact"/>
        </dgm:presLayoutVars>
      </dgm:prSet>
      <dgm:spPr/>
      <dgm:t>
        <a:bodyPr/>
        <a:lstStyle/>
        <a:p>
          <a:endParaRPr lang="en-US"/>
        </a:p>
      </dgm:t>
    </dgm:pt>
    <dgm:pt modelId="{6DBF314C-B359-4B17-A458-AF55EB49D9C5}" type="pres">
      <dgm:prSet presAssocID="{9C0D5A72-4BE7-4F0E-8A11-FDBDE1813E70}" presName="parentText" presStyleLbl="node1" presStyleIdx="0" presStyleCnt="7">
        <dgm:presLayoutVars>
          <dgm:chMax val="0"/>
          <dgm:bulletEnabled val="1"/>
        </dgm:presLayoutVars>
      </dgm:prSet>
      <dgm:spPr/>
      <dgm:t>
        <a:bodyPr/>
        <a:lstStyle/>
        <a:p>
          <a:endParaRPr lang="en-US"/>
        </a:p>
      </dgm:t>
    </dgm:pt>
    <dgm:pt modelId="{A40614E0-B480-42FB-9265-CC7BCF1F1258}" type="pres">
      <dgm:prSet presAssocID="{9E0CD3E2-F12D-4DFB-B272-C705502175FA}" presName="spacer" presStyleCnt="0"/>
      <dgm:spPr/>
    </dgm:pt>
    <dgm:pt modelId="{DCCFD0E0-6778-41C3-B153-1AAF7CF30F9A}" type="pres">
      <dgm:prSet presAssocID="{CDFF814B-2A62-4305-8612-344AA6DE8F17}" presName="parentText" presStyleLbl="node1" presStyleIdx="1" presStyleCnt="7">
        <dgm:presLayoutVars>
          <dgm:chMax val="0"/>
          <dgm:bulletEnabled val="1"/>
        </dgm:presLayoutVars>
      </dgm:prSet>
      <dgm:spPr/>
      <dgm:t>
        <a:bodyPr/>
        <a:lstStyle/>
        <a:p>
          <a:endParaRPr lang="en-US"/>
        </a:p>
      </dgm:t>
    </dgm:pt>
    <dgm:pt modelId="{BE0EBE85-7F3F-4543-B063-8263EE52E98A}" type="pres">
      <dgm:prSet presAssocID="{C5085E69-499C-4AE8-9F28-90BEF1CC0FB0}" presName="spacer" presStyleCnt="0"/>
      <dgm:spPr/>
    </dgm:pt>
    <dgm:pt modelId="{1BDDBEFF-4177-4558-9ABF-CB60775E5158}" type="pres">
      <dgm:prSet presAssocID="{7BD0BE29-1367-46CE-AF98-D2541A26B94D}" presName="parentText" presStyleLbl="node1" presStyleIdx="2" presStyleCnt="7">
        <dgm:presLayoutVars>
          <dgm:chMax val="0"/>
          <dgm:bulletEnabled val="1"/>
        </dgm:presLayoutVars>
      </dgm:prSet>
      <dgm:spPr/>
      <dgm:t>
        <a:bodyPr/>
        <a:lstStyle/>
        <a:p>
          <a:endParaRPr lang="en-US"/>
        </a:p>
      </dgm:t>
    </dgm:pt>
    <dgm:pt modelId="{6556D289-D6C6-45B7-9D67-1E298ABA0A45}" type="pres">
      <dgm:prSet presAssocID="{05BFE218-F50A-4A5D-BFCD-33DF15DBD709}" presName="spacer" presStyleCnt="0"/>
      <dgm:spPr/>
    </dgm:pt>
    <dgm:pt modelId="{54EE911E-0538-450D-B184-C8CCAFD8FB05}" type="pres">
      <dgm:prSet presAssocID="{96791B36-254B-430C-A4AA-9EF5986EF41F}" presName="parentText" presStyleLbl="node1" presStyleIdx="3" presStyleCnt="7">
        <dgm:presLayoutVars>
          <dgm:chMax val="0"/>
          <dgm:bulletEnabled val="1"/>
        </dgm:presLayoutVars>
      </dgm:prSet>
      <dgm:spPr/>
      <dgm:t>
        <a:bodyPr/>
        <a:lstStyle/>
        <a:p>
          <a:endParaRPr lang="en-US"/>
        </a:p>
      </dgm:t>
    </dgm:pt>
    <dgm:pt modelId="{48CA2C20-714E-4FDF-8D0C-5409846F115A}" type="pres">
      <dgm:prSet presAssocID="{5D123C4F-66D8-44B9-9004-58C8CDD4EA38}" presName="spacer" presStyleCnt="0"/>
      <dgm:spPr/>
    </dgm:pt>
    <dgm:pt modelId="{68533D6F-77EE-4C29-9C35-AEB2073195E8}" type="pres">
      <dgm:prSet presAssocID="{BB0E7CFE-67F8-4BDF-83BA-8E3A6A86F2FF}" presName="parentText" presStyleLbl="node1" presStyleIdx="4" presStyleCnt="7">
        <dgm:presLayoutVars>
          <dgm:chMax val="0"/>
          <dgm:bulletEnabled val="1"/>
        </dgm:presLayoutVars>
      </dgm:prSet>
      <dgm:spPr/>
      <dgm:t>
        <a:bodyPr/>
        <a:lstStyle/>
        <a:p>
          <a:endParaRPr lang="en-US"/>
        </a:p>
      </dgm:t>
    </dgm:pt>
    <dgm:pt modelId="{F0307A5B-FFDA-434B-9448-2454C27F1F0F}" type="pres">
      <dgm:prSet presAssocID="{DD78A88C-6EE1-4FE2-B72D-D527FBBC455F}" presName="spacer" presStyleCnt="0"/>
      <dgm:spPr/>
    </dgm:pt>
    <dgm:pt modelId="{39B6A0DD-A9C5-40E6-B76C-5551130FF20E}" type="pres">
      <dgm:prSet presAssocID="{68DAC7B6-CF74-43CE-9395-3CF71EDD6CC4}" presName="parentText" presStyleLbl="node1" presStyleIdx="5" presStyleCnt="7">
        <dgm:presLayoutVars>
          <dgm:chMax val="0"/>
          <dgm:bulletEnabled val="1"/>
        </dgm:presLayoutVars>
      </dgm:prSet>
      <dgm:spPr/>
      <dgm:t>
        <a:bodyPr/>
        <a:lstStyle/>
        <a:p>
          <a:endParaRPr lang="en-US"/>
        </a:p>
      </dgm:t>
    </dgm:pt>
    <dgm:pt modelId="{F84AA542-9AB1-41FF-88E5-16423E50759D}" type="pres">
      <dgm:prSet presAssocID="{1A858CBE-8EA0-4FC4-A625-0D857D4EDD42}" presName="spacer" presStyleCnt="0"/>
      <dgm:spPr/>
    </dgm:pt>
    <dgm:pt modelId="{6DC42543-95AC-47AC-A1A6-5A18734A51D3}" type="pres">
      <dgm:prSet presAssocID="{DF3C00E7-7B12-4114-8C18-B9AD82646E77}" presName="parentText" presStyleLbl="node1" presStyleIdx="6" presStyleCnt="7">
        <dgm:presLayoutVars>
          <dgm:chMax val="0"/>
          <dgm:bulletEnabled val="1"/>
        </dgm:presLayoutVars>
      </dgm:prSet>
      <dgm:spPr/>
      <dgm:t>
        <a:bodyPr/>
        <a:lstStyle/>
        <a:p>
          <a:endParaRPr lang="en-US"/>
        </a:p>
      </dgm:t>
    </dgm:pt>
  </dgm:ptLst>
  <dgm:cxnLst>
    <dgm:cxn modelId="{AD83FACB-DDEA-40E9-B867-88E56B0605EB}" srcId="{734C9810-2259-4DAF-BCEB-03CE3A596C69}" destId="{7BD0BE29-1367-46CE-AF98-D2541A26B94D}" srcOrd="2" destOrd="0" parTransId="{2FFBEF68-B1E3-4534-9BDE-CCD4CD6E775D}" sibTransId="{05BFE218-F50A-4A5D-BFCD-33DF15DBD709}"/>
    <dgm:cxn modelId="{9B28BC2D-C351-42C1-AC6D-6AD69E803696}" srcId="{734C9810-2259-4DAF-BCEB-03CE3A596C69}" destId="{96791B36-254B-430C-A4AA-9EF5986EF41F}" srcOrd="3" destOrd="0" parTransId="{A9AB6E9D-C78C-46E0-B037-C9CA08A9F7B5}" sibTransId="{5D123C4F-66D8-44B9-9004-58C8CDD4EA38}"/>
    <dgm:cxn modelId="{65F779CB-9B02-48CD-A265-915014B07AE0}" srcId="{734C9810-2259-4DAF-BCEB-03CE3A596C69}" destId="{BB0E7CFE-67F8-4BDF-83BA-8E3A6A86F2FF}" srcOrd="4" destOrd="0" parTransId="{BE02F023-95B1-47E6-AB2A-0D58F045C7DB}" sibTransId="{DD78A88C-6EE1-4FE2-B72D-D527FBBC455F}"/>
    <dgm:cxn modelId="{BF198F38-3430-4318-85CE-DD824E7B4DC3}" srcId="{734C9810-2259-4DAF-BCEB-03CE3A596C69}" destId="{68DAC7B6-CF74-43CE-9395-3CF71EDD6CC4}" srcOrd="5" destOrd="0" parTransId="{4701EEE9-C61A-470F-A136-82A2A62BB39D}" sibTransId="{1A858CBE-8EA0-4FC4-A625-0D857D4EDD42}"/>
    <dgm:cxn modelId="{9BF91EC3-E623-4476-A309-ED0AB9C9C43C}" type="presOf" srcId="{7BD0BE29-1367-46CE-AF98-D2541A26B94D}" destId="{1BDDBEFF-4177-4558-9ABF-CB60775E5158}" srcOrd="0" destOrd="0" presId="urn:microsoft.com/office/officeart/2005/8/layout/vList2"/>
    <dgm:cxn modelId="{3C949522-B178-4510-BDDD-EACC09895D1E}" srcId="{734C9810-2259-4DAF-BCEB-03CE3A596C69}" destId="{DF3C00E7-7B12-4114-8C18-B9AD82646E77}" srcOrd="6" destOrd="0" parTransId="{104741E5-A63A-481D-A98E-5DE856EF8F0C}" sibTransId="{4C30D53A-E426-4B81-9BA7-B6C0F300AFA8}"/>
    <dgm:cxn modelId="{1E03D621-516A-4219-AF1A-4BC441750481}" type="presOf" srcId="{BB0E7CFE-67F8-4BDF-83BA-8E3A6A86F2FF}" destId="{68533D6F-77EE-4C29-9C35-AEB2073195E8}" srcOrd="0" destOrd="0" presId="urn:microsoft.com/office/officeart/2005/8/layout/vList2"/>
    <dgm:cxn modelId="{AB1C7A12-C486-4933-8D74-5D829D08DDC0}" type="presOf" srcId="{96791B36-254B-430C-A4AA-9EF5986EF41F}" destId="{54EE911E-0538-450D-B184-C8CCAFD8FB05}" srcOrd="0" destOrd="0" presId="urn:microsoft.com/office/officeart/2005/8/layout/vList2"/>
    <dgm:cxn modelId="{B8ADE187-66AF-4C53-9F55-5E303D0DDDD7}" type="presOf" srcId="{9C0D5A72-4BE7-4F0E-8A11-FDBDE1813E70}" destId="{6DBF314C-B359-4B17-A458-AF55EB49D9C5}" srcOrd="0" destOrd="0" presId="urn:microsoft.com/office/officeart/2005/8/layout/vList2"/>
    <dgm:cxn modelId="{D37245C3-BEB4-46AE-9C97-EB70706C6616}" type="presOf" srcId="{DF3C00E7-7B12-4114-8C18-B9AD82646E77}" destId="{6DC42543-95AC-47AC-A1A6-5A18734A51D3}" srcOrd="0" destOrd="0" presId="urn:microsoft.com/office/officeart/2005/8/layout/vList2"/>
    <dgm:cxn modelId="{9C79031B-9D06-43A2-AF1F-5D75C5DB24E7}" srcId="{734C9810-2259-4DAF-BCEB-03CE3A596C69}" destId="{CDFF814B-2A62-4305-8612-344AA6DE8F17}" srcOrd="1" destOrd="0" parTransId="{B45FFB69-E630-468B-82B4-7C7E1FA484CB}" sibTransId="{C5085E69-499C-4AE8-9F28-90BEF1CC0FB0}"/>
    <dgm:cxn modelId="{B758A363-0CDE-4F6F-B069-CAA342E2FC9A}" type="presOf" srcId="{734C9810-2259-4DAF-BCEB-03CE3A596C69}" destId="{82E03F6A-DBB7-488E-B6AE-4780313F6B4F}" srcOrd="0" destOrd="0" presId="urn:microsoft.com/office/officeart/2005/8/layout/vList2"/>
    <dgm:cxn modelId="{1D68DF81-1CA2-44F9-85AB-7BE2602B7C20}" type="presOf" srcId="{68DAC7B6-CF74-43CE-9395-3CF71EDD6CC4}" destId="{39B6A0DD-A9C5-40E6-B76C-5551130FF20E}" srcOrd="0" destOrd="0" presId="urn:microsoft.com/office/officeart/2005/8/layout/vList2"/>
    <dgm:cxn modelId="{CF652145-B8D1-413B-852C-9FD4B0C0D8C5}" type="presOf" srcId="{CDFF814B-2A62-4305-8612-344AA6DE8F17}" destId="{DCCFD0E0-6778-41C3-B153-1AAF7CF30F9A}" srcOrd="0" destOrd="0" presId="urn:microsoft.com/office/officeart/2005/8/layout/vList2"/>
    <dgm:cxn modelId="{21B2FC36-E57A-4483-8F23-2C5ED56BB5C7}" srcId="{734C9810-2259-4DAF-BCEB-03CE3A596C69}" destId="{9C0D5A72-4BE7-4F0E-8A11-FDBDE1813E70}" srcOrd="0" destOrd="0" parTransId="{52F21661-DCD7-4E0D-B342-B3AB63A72A32}" sibTransId="{9E0CD3E2-F12D-4DFB-B272-C705502175FA}"/>
    <dgm:cxn modelId="{5BF79E55-5325-4B22-966E-4B6849E95D20}" type="presParOf" srcId="{82E03F6A-DBB7-488E-B6AE-4780313F6B4F}" destId="{6DBF314C-B359-4B17-A458-AF55EB49D9C5}" srcOrd="0" destOrd="0" presId="urn:microsoft.com/office/officeart/2005/8/layout/vList2"/>
    <dgm:cxn modelId="{10099B88-95A8-4652-A435-8CAC2B7DB80F}" type="presParOf" srcId="{82E03F6A-DBB7-488E-B6AE-4780313F6B4F}" destId="{A40614E0-B480-42FB-9265-CC7BCF1F1258}" srcOrd="1" destOrd="0" presId="urn:microsoft.com/office/officeart/2005/8/layout/vList2"/>
    <dgm:cxn modelId="{0C7A4C85-D613-4083-99B0-C3BF4F42F347}" type="presParOf" srcId="{82E03F6A-DBB7-488E-B6AE-4780313F6B4F}" destId="{DCCFD0E0-6778-41C3-B153-1AAF7CF30F9A}" srcOrd="2" destOrd="0" presId="urn:microsoft.com/office/officeart/2005/8/layout/vList2"/>
    <dgm:cxn modelId="{29CE03EA-3697-4734-A157-9BE9B9B8D7E4}" type="presParOf" srcId="{82E03F6A-DBB7-488E-B6AE-4780313F6B4F}" destId="{BE0EBE85-7F3F-4543-B063-8263EE52E98A}" srcOrd="3" destOrd="0" presId="urn:microsoft.com/office/officeart/2005/8/layout/vList2"/>
    <dgm:cxn modelId="{8403D51A-7D11-4683-BF5C-120C944E9B84}" type="presParOf" srcId="{82E03F6A-DBB7-488E-B6AE-4780313F6B4F}" destId="{1BDDBEFF-4177-4558-9ABF-CB60775E5158}" srcOrd="4" destOrd="0" presId="urn:microsoft.com/office/officeart/2005/8/layout/vList2"/>
    <dgm:cxn modelId="{14B6B7A9-9D3B-4749-967C-20DBEAD35855}" type="presParOf" srcId="{82E03F6A-DBB7-488E-B6AE-4780313F6B4F}" destId="{6556D289-D6C6-45B7-9D67-1E298ABA0A45}" srcOrd="5" destOrd="0" presId="urn:microsoft.com/office/officeart/2005/8/layout/vList2"/>
    <dgm:cxn modelId="{AE28A6F8-EDE7-48DB-9B35-F5F9190E18D6}" type="presParOf" srcId="{82E03F6A-DBB7-488E-B6AE-4780313F6B4F}" destId="{54EE911E-0538-450D-B184-C8CCAFD8FB05}" srcOrd="6" destOrd="0" presId="urn:microsoft.com/office/officeart/2005/8/layout/vList2"/>
    <dgm:cxn modelId="{C2B5F0DB-A20B-4515-9CD0-486CE9E2AA49}" type="presParOf" srcId="{82E03F6A-DBB7-488E-B6AE-4780313F6B4F}" destId="{48CA2C20-714E-4FDF-8D0C-5409846F115A}" srcOrd="7" destOrd="0" presId="urn:microsoft.com/office/officeart/2005/8/layout/vList2"/>
    <dgm:cxn modelId="{337341E8-577F-42BE-BBE2-C8F95C0753E7}" type="presParOf" srcId="{82E03F6A-DBB7-488E-B6AE-4780313F6B4F}" destId="{68533D6F-77EE-4C29-9C35-AEB2073195E8}" srcOrd="8" destOrd="0" presId="urn:microsoft.com/office/officeart/2005/8/layout/vList2"/>
    <dgm:cxn modelId="{41CCD5CB-3C6D-4105-9590-101D7A24BC07}" type="presParOf" srcId="{82E03F6A-DBB7-488E-B6AE-4780313F6B4F}" destId="{F0307A5B-FFDA-434B-9448-2454C27F1F0F}" srcOrd="9" destOrd="0" presId="urn:microsoft.com/office/officeart/2005/8/layout/vList2"/>
    <dgm:cxn modelId="{898FA462-1A08-455F-BA6F-26E852CB0C73}" type="presParOf" srcId="{82E03F6A-DBB7-488E-B6AE-4780313F6B4F}" destId="{39B6A0DD-A9C5-40E6-B76C-5551130FF20E}" srcOrd="10" destOrd="0" presId="urn:microsoft.com/office/officeart/2005/8/layout/vList2"/>
    <dgm:cxn modelId="{CF26DDE9-BBCB-4BD6-A219-397E92E00727}" type="presParOf" srcId="{82E03F6A-DBB7-488E-B6AE-4780313F6B4F}" destId="{F84AA542-9AB1-41FF-88E5-16423E50759D}" srcOrd="11" destOrd="0" presId="urn:microsoft.com/office/officeart/2005/8/layout/vList2"/>
    <dgm:cxn modelId="{77C9EA3C-E7CB-4F7A-9CB5-FC9B276934B7}" type="presParOf" srcId="{82E03F6A-DBB7-488E-B6AE-4780313F6B4F}" destId="{6DC42543-95AC-47AC-A1A6-5A18734A51D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9F968E-8676-4607-9D1D-089B7FF6D2B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8A71A6-24BC-4C4A-BDA0-78A57D5D108F}">
      <dgm:prSet/>
      <dgm:spPr/>
      <dgm:t>
        <a:bodyPr/>
        <a:lstStyle/>
        <a:p>
          <a:pPr rtl="0"/>
          <a:r>
            <a:rPr lang="en-US" dirty="0" smtClean="0"/>
            <a:t>Family Reunions</a:t>
          </a:r>
          <a:endParaRPr lang="en-US" dirty="0"/>
        </a:p>
      </dgm:t>
    </dgm:pt>
    <dgm:pt modelId="{B4543086-B0ED-4322-BCF9-66395D37175F}" type="parTrans" cxnId="{DF546CD5-B3F1-40D2-85FF-18EA5435F7F7}">
      <dgm:prSet/>
      <dgm:spPr/>
      <dgm:t>
        <a:bodyPr/>
        <a:lstStyle/>
        <a:p>
          <a:endParaRPr lang="en-US"/>
        </a:p>
      </dgm:t>
    </dgm:pt>
    <dgm:pt modelId="{69B87DCD-E4AB-4189-B8BE-CEBAC3071242}" type="sibTrans" cxnId="{DF546CD5-B3F1-40D2-85FF-18EA5435F7F7}">
      <dgm:prSet/>
      <dgm:spPr/>
      <dgm:t>
        <a:bodyPr/>
        <a:lstStyle/>
        <a:p>
          <a:endParaRPr lang="en-US"/>
        </a:p>
      </dgm:t>
    </dgm:pt>
    <dgm:pt modelId="{4354C103-C587-488B-B441-A6AB4F4A31C4}">
      <dgm:prSet/>
      <dgm:spPr/>
      <dgm:t>
        <a:bodyPr/>
        <a:lstStyle/>
        <a:p>
          <a:pPr rtl="0"/>
          <a:r>
            <a:rPr lang="en-US" smtClean="0"/>
            <a:t>Conferences</a:t>
          </a:r>
          <a:endParaRPr lang="en-US"/>
        </a:p>
      </dgm:t>
    </dgm:pt>
    <dgm:pt modelId="{EA53E096-FE36-4EBC-9CB1-933B74FBAD44}" type="parTrans" cxnId="{F10C90E5-9BBF-4901-9603-BBCF72FBE29F}">
      <dgm:prSet/>
      <dgm:spPr/>
      <dgm:t>
        <a:bodyPr/>
        <a:lstStyle/>
        <a:p>
          <a:endParaRPr lang="en-US"/>
        </a:p>
      </dgm:t>
    </dgm:pt>
    <dgm:pt modelId="{8DD33E57-4DBA-4A56-A4C4-C32F31DEAD5D}" type="sibTrans" cxnId="{F10C90E5-9BBF-4901-9603-BBCF72FBE29F}">
      <dgm:prSet/>
      <dgm:spPr/>
      <dgm:t>
        <a:bodyPr/>
        <a:lstStyle/>
        <a:p>
          <a:endParaRPr lang="en-US"/>
        </a:p>
      </dgm:t>
    </dgm:pt>
    <dgm:pt modelId="{7D60FF0E-F045-4B0F-BA00-8C7602844EA1}">
      <dgm:prSet/>
      <dgm:spPr/>
      <dgm:t>
        <a:bodyPr/>
        <a:lstStyle/>
        <a:p>
          <a:pPr rtl="0"/>
          <a:r>
            <a:rPr lang="en-US" smtClean="0"/>
            <a:t>Education </a:t>
          </a:r>
          <a:endParaRPr lang="en-US"/>
        </a:p>
      </dgm:t>
    </dgm:pt>
    <dgm:pt modelId="{D6557D56-F440-45D0-8DCF-CC44C3A2EC4A}" type="parTrans" cxnId="{8ED5C8AE-4697-4CB3-B377-57B41C5A7350}">
      <dgm:prSet/>
      <dgm:spPr/>
      <dgm:t>
        <a:bodyPr/>
        <a:lstStyle/>
        <a:p>
          <a:endParaRPr lang="en-US"/>
        </a:p>
      </dgm:t>
    </dgm:pt>
    <dgm:pt modelId="{732168B5-1DDA-4B92-AE87-B10572C04EB1}" type="sibTrans" cxnId="{8ED5C8AE-4697-4CB3-B377-57B41C5A7350}">
      <dgm:prSet/>
      <dgm:spPr/>
      <dgm:t>
        <a:bodyPr/>
        <a:lstStyle/>
        <a:p>
          <a:endParaRPr lang="en-US"/>
        </a:p>
      </dgm:t>
    </dgm:pt>
    <dgm:pt modelId="{D57EE288-7574-473F-8401-0C2DC8CB4412}">
      <dgm:prSet/>
      <dgm:spPr/>
      <dgm:t>
        <a:bodyPr/>
        <a:lstStyle/>
        <a:p>
          <a:pPr rtl="0"/>
          <a:r>
            <a:rPr lang="en-US" smtClean="0"/>
            <a:t>Religion</a:t>
          </a:r>
          <a:endParaRPr lang="en-US"/>
        </a:p>
      </dgm:t>
    </dgm:pt>
    <dgm:pt modelId="{FDB0AB15-FDA3-46D7-BEF4-A5BE79B03C5E}" type="parTrans" cxnId="{A35AE1B0-7D06-4AA4-AAAC-B518A814F60B}">
      <dgm:prSet/>
      <dgm:spPr/>
      <dgm:t>
        <a:bodyPr/>
        <a:lstStyle/>
        <a:p>
          <a:endParaRPr lang="en-US"/>
        </a:p>
      </dgm:t>
    </dgm:pt>
    <dgm:pt modelId="{C41985E4-B079-428E-B674-CB181EE9537C}" type="sibTrans" cxnId="{A35AE1B0-7D06-4AA4-AAAC-B518A814F60B}">
      <dgm:prSet/>
      <dgm:spPr/>
      <dgm:t>
        <a:bodyPr/>
        <a:lstStyle/>
        <a:p>
          <a:endParaRPr lang="en-US"/>
        </a:p>
      </dgm:t>
    </dgm:pt>
    <dgm:pt modelId="{E6BF3E6C-BFA1-4A5B-874D-019FD29FB65E}">
      <dgm:prSet/>
      <dgm:spPr/>
      <dgm:t>
        <a:bodyPr/>
        <a:lstStyle/>
        <a:p>
          <a:pPr rtl="0"/>
          <a:r>
            <a:rPr lang="en-US" smtClean="0"/>
            <a:t>Rails,  Trails, and Farm Experience</a:t>
          </a:r>
          <a:endParaRPr lang="en-US"/>
        </a:p>
      </dgm:t>
    </dgm:pt>
    <dgm:pt modelId="{C18F26AD-D0E0-447A-8463-1169CECF8E2F}" type="parTrans" cxnId="{E59755E4-44E4-45DB-B911-42F5055B6208}">
      <dgm:prSet/>
      <dgm:spPr/>
      <dgm:t>
        <a:bodyPr/>
        <a:lstStyle/>
        <a:p>
          <a:endParaRPr lang="en-US"/>
        </a:p>
      </dgm:t>
    </dgm:pt>
    <dgm:pt modelId="{3671CEC6-BC71-4156-8830-B3B3DECE45D6}" type="sibTrans" cxnId="{E59755E4-44E4-45DB-B911-42F5055B6208}">
      <dgm:prSet/>
      <dgm:spPr/>
      <dgm:t>
        <a:bodyPr/>
        <a:lstStyle/>
        <a:p>
          <a:endParaRPr lang="en-US"/>
        </a:p>
      </dgm:t>
    </dgm:pt>
    <dgm:pt modelId="{82A656E4-FA66-4CEE-94D7-FBD186AEA3CD}">
      <dgm:prSet/>
      <dgm:spPr/>
      <dgm:t>
        <a:bodyPr/>
        <a:lstStyle/>
        <a:p>
          <a:pPr rtl="0"/>
          <a:r>
            <a:rPr lang="en-US" smtClean="0"/>
            <a:t>Holiday Tourism</a:t>
          </a:r>
          <a:endParaRPr lang="en-US"/>
        </a:p>
      </dgm:t>
    </dgm:pt>
    <dgm:pt modelId="{604E225B-89E8-42FC-AC15-A1C36D34BB16}" type="parTrans" cxnId="{76F35C0D-B1CA-4D09-9562-7FA701426254}">
      <dgm:prSet/>
      <dgm:spPr/>
      <dgm:t>
        <a:bodyPr/>
        <a:lstStyle/>
        <a:p>
          <a:endParaRPr lang="en-US"/>
        </a:p>
      </dgm:t>
    </dgm:pt>
    <dgm:pt modelId="{5B0AFDFD-6B78-49BC-B428-12CD569F58E0}" type="sibTrans" cxnId="{76F35C0D-B1CA-4D09-9562-7FA701426254}">
      <dgm:prSet/>
      <dgm:spPr/>
      <dgm:t>
        <a:bodyPr/>
        <a:lstStyle/>
        <a:p>
          <a:endParaRPr lang="en-US"/>
        </a:p>
      </dgm:t>
    </dgm:pt>
    <dgm:pt modelId="{72849820-C5DC-4206-9BF4-DEDC320150C0}">
      <dgm:prSet/>
      <dgm:spPr/>
      <dgm:t>
        <a:bodyPr/>
        <a:lstStyle/>
        <a:p>
          <a:pPr rtl="0"/>
          <a:r>
            <a:rPr lang="en-US" dirty="0" smtClean="0"/>
            <a:t>Fee Hunting &amp; Fishing</a:t>
          </a:r>
          <a:endParaRPr lang="en-US" dirty="0"/>
        </a:p>
      </dgm:t>
    </dgm:pt>
    <dgm:pt modelId="{1E8B51C3-7D04-4B98-9869-65E46884C172}" type="parTrans" cxnId="{1B997661-EC60-4279-BB6A-4AC9DE1523CD}">
      <dgm:prSet/>
      <dgm:spPr/>
      <dgm:t>
        <a:bodyPr/>
        <a:lstStyle/>
        <a:p>
          <a:endParaRPr lang="en-US"/>
        </a:p>
      </dgm:t>
    </dgm:pt>
    <dgm:pt modelId="{F8631AFF-43BD-495F-801A-1BFDA22DB401}" type="sibTrans" cxnId="{1B997661-EC60-4279-BB6A-4AC9DE1523CD}">
      <dgm:prSet/>
      <dgm:spPr/>
      <dgm:t>
        <a:bodyPr/>
        <a:lstStyle/>
        <a:p>
          <a:endParaRPr lang="en-US"/>
        </a:p>
      </dgm:t>
    </dgm:pt>
    <dgm:pt modelId="{8C23459C-E052-42F9-B7C3-57FA0B569692}" type="pres">
      <dgm:prSet presAssocID="{C49F968E-8676-4607-9D1D-089B7FF6D2B2}" presName="linear" presStyleCnt="0">
        <dgm:presLayoutVars>
          <dgm:animLvl val="lvl"/>
          <dgm:resizeHandles val="exact"/>
        </dgm:presLayoutVars>
      </dgm:prSet>
      <dgm:spPr/>
      <dgm:t>
        <a:bodyPr/>
        <a:lstStyle/>
        <a:p>
          <a:endParaRPr lang="en-US"/>
        </a:p>
      </dgm:t>
    </dgm:pt>
    <dgm:pt modelId="{882D4EC0-7DBE-4D66-84BF-33D8A8922099}" type="pres">
      <dgm:prSet presAssocID="{72849820-C5DC-4206-9BF4-DEDC320150C0}" presName="parentText" presStyleLbl="node1" presStyleIdx="0" presStyleCnt="7">
        <dgm:presLayoutVars>
          <dgm:chMax val="0"/>
          <dgm:bulletEnabled val="1"/>
        </dgm:presLayoutVars>
      </dgm:prSet>
      <dgm:spPr/>
      <dgm:t>
        <a:bodyPr/>
        <a:lstStyle/>
        <a:p>
          <a:endParaRPr lang="en-US"/>
        </a:p>
      </dgm:t>
    </dgm:pt>
    <dgm:pt modelId="{572B170C-F7D7-4ECF-BFB5-CCDBB2764B2E}" type="pres">
      <dgm:prSet presAssocID="{F8631AFF-43BD-495F-801A-1BFDA22DB401}" presName="spacer" presStyleCnt="0"/>
      <dgm:spPr/>
    </dgm:pt>
    <dgm:pt modelId="{1AF47308-8631-45B8-B981-71C1407749E1}" type="pres">
      <dgm:prSet presAssocID="{C98A71A6-24BC-4C4A-BDA0-78A57D5D108F}" presName="parentText" presStyleLbl="node1" presStyleIdx="1" presStyleCnt="7">
        <dgm:presLayoutVars>
          <dgm:chMax val="0"/>
          <dgm:bulletEnabled val="1"/>
        </dgm:presLayoutVars>
      </dgm:prSet>
      <dgm:spPr/>
      <dgm:t>
        <a:bodyPr/>
        <a:lstStyle/>
        <a:p>
          <a:endParaRPr lang="en-US"/>
        </a:p>
      </dgm:t>
    </dgm:pt>
    <dgm:pt modelId="{625CFBB5-5654-4231-8594-4A66DE5B1856}" type="pres">
      <dgm:prSet presAssocID="{69B87DCD-E4AB-4189-B8BE-CEBAC3071242}" presName="spacer" presStyleCnt="0"/>
      <dgm:spPr/>
    </dgm:pt>
    <dgm:pt modelId="{EED4C38C-7FC1-4433-A22E-6CE484960DA3}" type="pres">
      <dgm:prSet presAssocID="{4354C103-C587-488B-B441-A6AB4F4A31C4}" presName="parentText" presStyleLbl="node1" presStyleIdx="2" presStyleCnt="7">
        <dgm:presLayoutVars>
          <dgm:chMax val="0"/>
          <dgm:bulletEnabled val="1"/>
        </dgm:presLayoutVars>
      </dgm:prSet>
      <dgm:spPr/>
      <dgm:t>
        <a:bodyPr/>
        <a:lstStyle/>
        <a:p>
          <a:endParaRPr lang="en-US"/>
        </a:p>
      </dgm:t>
    </dgm:pt>
    <dgm:pt modelId="{B2E7D07D-4341-452E-BC25-35DD48436874}" type="pres">
      <dgm:prSet presAssocID="{8DD33E57-4DBA-4A56-A4C4-C32F31DEAD5D}" presName="spacer" presStyleCnt="0"/>
      <dgm:spPr/>
    </dgm:pt>
    <dgm:pt modelId="{109CB83A-6008-4C3E-AFC4-B10703128DD9}" type="pres">
      <dgm:prSet presAssocID="{7D60FF0E-F045-4B0F-BA00-8C7602844EA1}" presName="parentText" presStyleLbl="node1" presStyleIdx="3" presStyleCnt="7">
        <dgm:presLayoutVars>
          <dgm:chMax val="0"/>
          <dgm:bulletEnabled val="1"/>
        </dgm:presLayoutVars>
      </dgm:prSet>
      <dgm:spPr/>
      <dgm:t>
        <a:bodyPr/>
        <a:lstStyle/>
        <a:p>
          <a:endParaRPr lang="en-US"/>
        </a:p>
      </dgm:t>
    </dgm:pt>
    <dgm:pt modelId="{BC359357-E71F-4413-8A4C-85FE4881E147}" type="pres">
      <dgm:prSet presAssocID="{732168B5-1DDA-4B92-AE87-B10572C04EB1}" presName="spacer" presStyleCnt="0"/>
      <dgm:spPr/>
    </dgm:pt>
    <dgm:pt modelId="{7535333E-9EAF-462A-A202-E63A148DCED2}" type="pres">
      <dgm:prSet presAssocID="{D57EE288-7574-473F-8401-0C2DC8CB4412}" presName="parentText" presStyleLbl="node1" presStyleIdx="4" presStyleCnt="7">
        <dgm:presLayoutVars>
          <dgm:chMax val="0"/>
          <dgm:bulletEnabled val="1"/>
        </dgm:presLayoutVars>
      </dgm:prSet>
      <dgm:spPr/>
      <dgm:t>
        <a:bodyPr/>
        <a:lstStyle/>
        <a:p>
          <a:endParaRPr lang="en-US"/>
        </a:p>
      </dgm:t>
    </dgm:pt>
    <dgm:pt modelId="{06E3EB2A-044C-4096-B51B-24B5A6280549}" type="pres">
      <dgm:prSet presAssocID="{C41985E4-B079-428E-B674-CB181EE9537C}" presName="spacer" presStyleCnt="0"/>
      <dgm:spPr/>
    </dgm:pt>
    <dgm:pt modelId="{C965FD7C-40E8-4CF9-BD96-32E170A5C44B}" type="pres">
      <dgm:prSet presAssocID="{E6BF3E6C-BFA1-4A5B-874D-019FD29FB65E}" presName="parentText" presStyleLbl="node1" presStyleIdx="5" presStyleCnt="7">
        <dgm:presLayoutVars>
          <dgm:chMax val="0"/>
          <dgm:bulletEnabled val="1"/>
        </dgm:presLayoutVars>
      </dgm:prSet>
      <dgm:spPr/>
      <dgm:t>
        <a:bodyPr/>
        <a:lstStyle/>
        <a:p>
          <a:endParaRPr lang="en-US"/>
        </a:p>
      </dgm:t>
    </dgm:pt>
    <dgm:pt modelId="{73A39F21-801A-4BDE-99E9-1DA5B963CBB2}" type="pres">
      <dgm:prSet presAssocID="{3671CEC6-BC71-4156-8830-B3B3DECE45D6}" presName="spacer" presStyleCnt="0"/>
      <dgm:spPr/>
    </dgm:pt>
    <dgm:pt modelId="{AF6B6DB0-8721-475B-A41E-F6672A565E85}" type="pres">
      <dgm:prSet presAssocID="{82A656E4-FA66-4CEE-94D7-FBD186AEA3CD}" presName="parentText" presStyleLbl="node1" presStyleIdx="6" presStyleCnt="7">
        <dgm:presLayoutVars>
          <dgm:chMax val="0"/>
          <dgm:bulletEnabled val="1"/>
        </dgm:presLayoutVars>
      </dgm:prSet>
      <dgm:spPr/>
      <dgm:t>
        <a:bodyPr/>
        <a:lstStyle/>
        <a:p>
          <a:endParaRPr lang="en-US"/>
        </a:p>
      </dgm:t>
    </dgm:pt>
  </dgm:ptLst>
  <dgm:cxnLst>
    <dgm:cxn modelId="{CC2F4216-439A-486D-A13F-9DEDC9EB9EE7}" type="presOf" srcId="{7D60FF0E-F045-4B0F-BA00-8C7602844EA1}" destId="{109CB83A-6008-4C3E-AFC4-B10703128DD9}" srcOrd="0" destOrd="0" presId="urn:microsoft.com/office/officeart/2005/8/layout/vList2"/>
    <dgm:cxn modelId="{EEE84562-F0AD-4579-AB8B-753E888BDB72}" type="presOf" srcId="{82A656E4-FA66-4CEE-94D7-FBD186AEA3CD}" destId="{AF6B6DB0-8721-475B-A41E-F6672A565E85}" srcOrd="0" destOrd="0" presId="urn:microsoft.com/office/officeart/2005/8/layout/vList2"/>
    <dgm:cxn modelId="{34C8F830-E921-4F65-A5EE-D596E6E67F9F}" type="presOf" srcId="{E6BF3E6C-BFA1-4A5B-874D-019FD29FB65E}" destId="{C965FD7C-40E8-4CF9-BD96-32E170A5C44B}" srcOrd="0" destOrd="0" presId="urn:microsoft.com/office/officeart/2005/8/layout/vList2"/>
    <dgm:cxn modelId="{CDFD78C1-67B0-4357-A3C2-77D1D5DD7024}" type="presOf" srcId="{4354C103-C587-488B-B441-A6AB4F4A31C4}" destId="{EED4C38C-7FC1-4433-A22E-6CE484960DA3}" srcOrd="0" destOrd="0" presId="urn:microsoft.com/office/officeart/2005/8/layout/vList2"/>
    <dgm:cxn modelId="{BCAC4568-2E2A-412C-B5F7-760955823830}" type="presOf" srcId="{C49F968E-8676-4607-9D1D-089B7FF6D2B2}" destId="{8C23459C-E052-42F9-B7C3-57FA0B569692}" srcOrd="0" destOrd="0" presId="urn:microsoft.com/office/officeart/2005/8/layout/vList2"/>
    <dgm:cxn modelId="{1B997661-EC60-4279-BB6A-4AC9DE1523CD}" srcId="{C49F968E-8676-4607-9D1D-089B7FF6D2B2}" destId="{72849820-C5DC-4206-9BF4-DEDC320150C0}" srcOrd="0" destOrd="0" parTransId="{1E8B51C3-7D04-4B98-9869-65E46884C172}" sibTransId="{F8631AFF-43BD-495F-801A-1BFDA22DB401}"/>
    <dgm:cxn modelId="{F10C90E5-9BBF-4901-9603-BBCF72FBE29F}" srcId="{C49F968E-8676-4607-9D1D-089B7FF6D2B2}" destId="{4354C103-C587-488B-B441-A6AB4F4A31C4}" srcOrd="2" destOrd="0" parTransId="{EA53E096-FE36-4EBC-9CB1-933B74FBAD44}" sibTransId="{8DD33E57-4DBA-4A56-A4C4-C32F31DEAD5D}"/>
    <dgm:cxn modelId="{0F0E9635-90A7-4395-9093-913CFFE048A2}" type="presOf" srcId="{C98A71A6-24BC-4C4A-BDA0-78A57D5D108F}" destId="{1AF47308-8631-45B8-B981-71C1407749E1}" srcOrd="0" destOrd="0" presId="urn:microsoft.com/office/officeart/2005/8/layout/vList2"/>
    <dgm:cxn modelId="{A35AE1B0-7D06-4AA4-AAAC-B518A814F60B}" srcId="{C49F968E-8676-4607-9D1D-089B7FF6D2B2}" destId="{D57EE288-7574-473F-8401-0C2DC8CB4412}" srcOrd="4" destOrd="0" parTransId="{FDB0AB15-FDA3-46D7-BEF4-A5BE79B03C5E}" sibTransId="{C41985E4-B079-428E-B674-CB181EE9537C}"/>
    <dgm:cxn modelId="{A8FE0E56-2271-4626-B62D-F352E547D538}" type="presOf" srcId="{D57EE288-7574-473F-8401-0C2DC8CB4412}" destId="{7535333E-9EAF-462A-A202-E63A148DCED2}" srcOrd="0" destOrd="0" presId="urn:microsoft.com/office/officeart/2005/8/layout/vList2"/>
    <dgm:cxn modelId="{8ED5C8AE-4697-4CB3-B377-57B41C5A7350}" srcId="{C49F968E-8676-4607-9D1D-089B7FF6D2B2}" destId="{7D60FF0E-F045-4B0F-BA00-8C7602844EA1}" srcOrd="3" destOrd="0" parTransId="{D6557D56-F440-45D0-8DCF-CC44C3A2EC4A}" sibTransId="{732168B5-1DDA-4B92-AE87-B10572C04EB1}"/>
    <dgm:cxn modelId="{DF546CD5-B3F1-40D2-85FF-18EA5435F7F7}" srcId="{C49F968E-8676-4607-9D1D-089B7FF6D2B2}" destId="{C98A71A6-24BC-4C4A-BDA0-78A57D5D108F}" srcOrd="1" destOrd="0" parTransId="{B4543086-B0ED-4322-BCF9-66395D37175F}" sibTransId="{69B87DCD-E4AB-4189-B8BE-CEBAC3071242}"/>
    <dgm:cxn modelId="{E59755E4-44E4-45DB-B911-42F5055B6208}" srcId="{C49F968E-8676-4607-9D1D-089B7FF6D2B2}" destId="{E6BF3E6C-BFA1-4A5B-874D-019FD29FB65E}" srcOrd="5" destOrd="0" parTransId="{C18F26AD-D0E0-447A-8463-1169CECF8E2F}" sibTransId="{3671CEC6-BC71-4156-8830-B3B3DECE45D6}"/>
    <dgm:cxn modelId="{B749C9BC-2650-4B09-99DF-408CE096A015}" type="presOf" srcId="{72849820-C5DC-4206-9BF4-DEDC320150C0}" destId="{882D4EC0-7DBE-4D66-84BF-33D8A8922099}" srcOrd="0" destOrd="0" presId="urn:microsoft.com/office/officeart/2005/8/layout/vList2"/>
    <dgm:cxn modelId="{76F35C0D-B1CA-4D09-9562-7FA701426254}" srcId="{C49F968E-8676-4607-9D1D-089B7FF6D2B2}" destId="{82A656E4-FA66-4CEE-94D7-FBD186AEA3CD}" srcOrd="6" destOrd="0" parTransId="{604E225B-89E8-42FC-AC15-A1C36D34BB16}" sibTransId="{5B0AFDFD-6B78-49BC-B428-12CD569F58E0}"/>
    <dgm:cxn modelId="{E0D1E183-46AE-4C6C-B7DC-6537D2B67439}" type="presParOf" srcId="{8C23459C-E052-42F9-B7C3-57FA0B569692}" destId="{882D4EC0-7DBE-4D66-84BF-33D8A8922099}" srcOrd="0" destOrd="0" presId="urn:microsoft.com/office/officeart/2005/8/layout/vList2"/>
    <dgm:cxn modelId="{BF53EA36-5EA4-40AA-842A-F88688D322A1}" type="presParOf" srcId="{8C23459C-E052-42F9-B7C3-57FA0B569692}" destId="{572B170C-F7D7-4ECF-BFB5-CCDBB2764B2E}" srcOrd="1" destOrd="0" presId="urn:microsoft.com/office/officeart/2005/8/layout/vList2"/>
    <dgm:cxn modelId="{5C225B8B-1C87-4856-B91A-09B7108951C3}" type="presParOf" srcId="{8C23459C-E052-42F9-B7C3-57FA0B569692}" destId="{1AF47308-8631-45B8-B981-71C1407749E1}" srcOrd="2" destOrd="0" presId="urn:microsoft.com/office/officeart/2005/8/layout/vList2"/>
    <dgm:cxn modelId="{2E0DBEBE-1007-4E21-93FD-FD9B927F3A39}" type="presParOf" srcId="{8C23459C-E052-42F9-B7C3-57FA0B569692}" destId="{625CFBB5-5654-4231-8594-4A66DE5B1856}" srcOrd="3" destOrd="0" presId="urn:microsoft.com/office/officeart/2005/8/layout/vList2"/>
    <dgm:cxn modelId="{26FA9F69-6AC6-4246-A5E4-C8927A84BAFB}" type="presParOf" srcId="{8C23459C-E052-42F9-B7C3-57FA0B569692}" destId="{EED4C38C-7FC1-4433-A22E-6CE484960DA3}" srcOrd="4" destOrd="0" presId="urn:microsoft.com/office/officeart/2005/8/layout/vList2"/>
    <dgm:cxn modelId="{D940C6CA-1C00-49C0-A0F8-BBCD9B66915B}" type="presParOf" srcId="{8C23459C-E052-42F9-B7C3-57FA0B569692}" destId="{B2E7D07D-4341-452E-BC25-35DD48436874}" srcOrd="5" destOrd="0" presId="urn:microsoft.com/office/officeart/2005/8/layout/vList2"/>
    <dgm:cxn modelId="{799AF611-38DA-486B-AD58-3FA6D8EFD201}" type="presParOf" srcId="{8C23459C-E052-42F9-B7C3-57FA0B569692}" destId="{109CB83A-6008-4C3E-AFC4-B10703128DD9}" srcOrd="6" destOrd="0" presId="urn:microsoft.com/office/officeart/2005/8/layout/vList2"/>
    <dgm:cxn modelId="{4E4E81A1-AE8B-4E2D-89A5-FFB7A86F695F}" type="presParOf" srcId="{8C23459C-E052-42F9-B7C3-57FA0B569692}" destId="{BC359357-E71F-4413-8A4C-85FE4881E147}" srcOrd="7" destOrd="0" presId="urn:microsoft.com/office/officeart/2005/8/layout/vList2"/>
    <dgm:cxn modelId="{D815AAFA-6705-48D3-A24C-8AF0F81AC4A4}" type="presParOf" srcId="{8C23459C-E052-42F9-B7C3-57FA0B569692}" destId="{7535333E-9EAF-462A-A202-E63A148DCED2}" srcOrd="8" destOrd="0" presId="urn:microsoft.com/office/officeart/2005/8/layout/vList2"/>
    <dgm:cxn modelId="{142DB8A4-F758-45E2-8093-F6889FC0CE2D}" type="presParOf" srcId="{8C23459C-E052-42F9-B7C3-57FA0B569692}" destId="{06E3EB2A-044C-4096-B51B-24B5A6280549}" srcOrd="9" destOrd="0" presId="urn:microsoft.com/office/officeart/2005/8/layout/vList2"/>
    <dgm:cxn modelId="{E01622CE-E6C0-418B-8864-F410C454ABE4}" type="presParOf" srcId="{8C23459C-E052-42F9-B7C3-57FA0B569692}" destId="{C965FD7C-40E8-4CF9-BD96-32E170A5C44B}" srcOrd="10" destOrd="0" presId="urn:microsoft.com/office/officeart/2005/8/layout/vList2"/>
    <dgm:cxn modelId="{2B529AB0-BC2A-489A-8539-A8032FCE206F}" type="presParOf" srcId="{8C23459C-E052-42F9-B7C3-57FA0B569692}" destId="{73A39F21-801A-4BDE-99E9-1DA5B963CBB2}" srcOrd="11" destOrd="0" presId="urn:microsoft.com/office/officeart/2005/8/layout/vList2"/>
    <dgm:cxn modelId="{33E18E0A-B00F-435E-889B-160EC2C86D51}" type="presParOf" srcId="{8C23459C-E052-42F9-B7C3-57FA0B569692}" destId="{AF6B6DB0-8721-475B-A41E-F6672A565E85}"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227C-DD52-446A-89EE-8ABFAD49AF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9700BBE-EE92-4CBA-9396-3873370350FD}">
      <dgm:prSet/>
      <dgm:spPr/>
      <dgm:t>
        <a:bodyPr/>
        <a:lstStyle/>
        <a:p>
          <a:pPr rtl="0"/>
          <a:r>
            <a:rPr lang="en-US" dirty="0" smtClean="0"/>
            <a:t>Why do I want to promote tourism and community development?</a:t>
          </a:r>
          <a:endParaRPr lang="en-US" dirty="0"/>
        </a:p>
      </dgm:t>
    </dgm:pt>
    <dgm:pt modelId="{6EE22982-54C6-4FFC-BE50-DBAB81CE23B0}" type="parTrans" cxnId="{63FD0F32-E93C-4675-9BBF-E01B78BE73E5}">
      <dgm:prSet/>
      <dgm:spPr/>
      <dgm:t>
        <a:bodyPr/>
        <a:lstStyle/>
        <a:p>
          <a:endParaRPr lang="en-US"/>
        </a:p>
      </dgm:t>
    </dgm:pt>
    <dgm:pt modelId="{D6421408-E423-4ACE-B0BD-453DB6EF9A9D}" type="sibTrans" cxnId="{63FD0F32-E93C-4675-9BBF-E01B78BE73E5}">
      <dgm:prSet/>
      <dgm:spPr/>
      <dgm:t>
        <a:bodyPr/>
        <a:lstStyle/>
        <a:p>
          <a:endParaRPr lang="en-US"/>
        </a:p>
      </dgm:t>
    </dgm:pt>
    <dgm:pt modelId="{FB8328C3-BCAC-4AD8-97FD-A047085E3C30}">
      <dgm:prSet/>
      <dgm:spPr/>
      <dgm:t>
        <a:bodyPr/>
        <a:lstStyle/>
        <a:p>
          <a:pPr rtl="0"/>
          <a:r>
            <a:rPr lang="en-US" smtClean="0"/>
            <a:t>What assets do we have?</a:t>
          </a:r>
          <a:endParaRPr lang="en-US"/>
        </a:p>
      </dgm:t>
    </dgm:pt>
    <dgm:pt modelId="{317DCC02-B655-45D7-944F-2349EA56AA14}" type="parTrans" cxnId="{B6E33890-7A15-42F9-AD99-AB0BDA40362A}">
      <dgm:prSet/>
      <dgm:spPr/>
      <dgm:t>
        <a:bodyPr/>
        <a:lstStyle/>
        <a:p>
          <a:endParaRPr lang="en-US"/>
        </a:p>
      </dgm:t>
    </dgm:pt>
    <dgm:pt modelId="{D2A8FF47-B2C9-4237-9A06-8D122D68C57A}" type="sibTrans" cxnId="{B6E33890-7A15-42F9-AD99-AB0BDA40362A}">
      <dgm:prSet/>
      <dgm:spPr/>
      <dgm:t>
        <a:bodyPr/>
        <a:lstStyle/>
        <a:p>
          <a:endParaRPr lang="en-US"/>
        </a:p>
      </dgm:t>
    </dgm:pt>
    <dgm:pt modelId="{2D5B9231-CEF7-4512-8409-3B600B94A4E8}">
      <dgm:prSet/>
      <dgm:spPr/>
      <dgm:t>
        <a:bodyPr/>
        <a:lstStyle/>
        <a:p>
          <a:pPr rtl="0"/>
          <a:r>
            <a:rPr lang="en-US" smtClean="0"/>
            <a:t>Who can help?</a:t>
          </a:r>
          <a:endParaRPr lang="en-US"/>
        </a:p>
      </dgm:t>
    </dgm:pt>
    <dgm:pt modelId="{8A0A9E86-B493-4774-B0F0-5E6BE4AF5625}" type="parTrans" cxnId="{B7CF710A-6F90-4D9A-80A8-708C46701870}">
      <dgm:prSet/>
      <dgm:spPr/>
      <dgm:t>
        <a:bodyPr/>
        <a:lstStyle/>
        <a:p>
          <a:endParaRPr lang="en-US"/>
        </a:p>
      </dgm:t>
    </dgm:pt>
    <dgm:pt modelId="{48084A37-77FC-4A99-AF2E-0F63A79586BA}" type="sibTrans" cxnId="{B7CF710A-6F90-4D9A-80A8-708C46701870}">
      <dgm:prSet/>
      <dgm:spPr/>
      <dgm:t>
        <a:bodyPr/>
        <a:lstStyle/>
        <a:p>
          <a:endParaRPr lang="en-US"/>
        </a:p>
      </dgm:t>
    </dgm:pt>
    <dgm:pt modelId="{481E574A-7C42-40D1-A6BA-C4E6B09F2FFD}">
      <dgm:prSet/>
      <dgm:spPr/>
      <dgm:t>
        <a:bodyPr/>
        <a:lstStyle/>
        <a:p>
          <a:pPr rtl="0"/>
          <a:r>
            <a:rPr lang="en-US" smtClean="0"/>
            <a:t>What are our goals and our market?</a:t>
          </a:r>
          <a:endParaRPr lang="en-US"/>
        </a:p>
      </dgm:t>
    </dgm:pt>
    <dgm:pt modelId="{9EF86AB2-AB32-4548-AA1C-C27B37295D6A}" type="parTrans" cxnId="{5FEB827E-F29A-4974-88C2-880F7B6AE48C}">
      <dgm:prSet/>
      <dgm:spPr/>
      <dgm:t>
        <a:bodyPr/>
        <a:lstStyle/>
        <a:p>
          <a:endParaRPr lang="en-US"/>
        </a:p>
      </dgm:t>
    </dgm:pt>
    <dgm:pt modelId="{17250B39-BE48-438F-A924-B4B7463B6D47}" type="sibTrans" cxnId="{5FEB827E-F29A-4974-88C2-880F7B6AE48C}">
      <dgm:prSet/>
      <dgm:spPr/>
      <dgm:t>
        <a:bodyPr/>
        <a:lstStyle/>
        <a:p>
          <a:endParaRPr lang="en-US"/>
        </a:p>
      </dgm:t>
    </dgm:pt>
    <dgm:pt modelId="{BEA0DFBB-EDA5-41E4-B99B-EA2368408D5F}">
      <dgm:prSet/>
      <dgm:spPr/>
      <dgm:t>
        <a:bodyPr/>
        <a:lstStyle/>
        <a:p>
          <a:pPr rtl="0"/>
          <a:r>
            <a:rPr lang="en-US" smtClean="0"/>
            <a:t>What current businesses/industries would benefit?</a:t>
          </a:r>
          <a:endParaRPr lang="en-US"/>
        </a:p>
      </dgm:t>
    </dgm:pt>
    <dgm:pt modelId="{2D32BF8C-C5A9-436D-829E-2AC22B1FEA6C}" type="parTrans" cxnId="{A8CE33F8-5E57-4B89-A04E-98AB7860420B}">
      <dgm:prSet/>
      <dgm:spPr/>
      <dgm:t>
        <a:bodyPr/>
        <a:lstStyle/>
        <a:p>
          <a:endParaRPr lang="en-US"/>
        </a:p>
      </dgm:t>
    </dgm:pt>
    <dgm:pt modelId="{8A00736D-9D4F-4834-A6AE-23A9913DC564}" type="sibTrans" cxnId="{A8CE33F8-5E57-4B89-A04E-98AB7860420B}">
      <dgm:prSet/>
      <dgm:spPr/>
      <dgm:t>
        <a:bodyPr/>
        <a:lstStyle/>
        <a:p>
          <a:endParaRPr lang="en-US"/>
        </a:p>
      </dgm:t>
    </dgm:pt>
    <dgm:pt modelId="{C4C13D96-AA35-4329-9286-7284A09D806A}">
      <dgm:prSet/>
      <dgm:spPr/>
      <dgm:t>
        <a:bodyPr/>
        <a:lstStyle/>
        <a:p>
          <a:pPr rtl="0"/>
          <a:r>
            <a:rPr lang="en-US" smtClean="0"/>
            <a:t>Is my community safe, friendly, and attractive?</a:t>
          </a:r>
          <a:endParaRPr lang="en-US"/>
        </a:p>
      </dgm:t>
    </dgm:pt>
    <dgm:pt modelId="{84442684-A709-4AAF-8FD2-4B3364A86D13}" type="parTrans" cxnId="{EF48043A-0994-4904-BF6D-44A24B87E59F}">
      <dgm:prSet/>
      <dgm:spPr/>
      <dgm:t>
        <a:bodyPr/>
        <a:lstStyle/>
        <a:p>
          <a:endParaRPr lang="en-US"/>
        </a:p>
      </dgm:t>
    </dgm:pt>
    <dgm:pt modelId="{7775D17E-EC8D-44CB-89AC-2E603BF35318}" type="sibTrans" cxnId="{EF48043A-0994-4904-BF6D-44A24B87E59F}">
      <dgm:prSet/>
      <dgm:spPr/>
      <dgm:t>
        <a:bodyPr/>
        <a:lstStyle/>
        <a:p>
          <a:endParaRPr lang="en-US"/>
        </a:p>
      </dgm:t>
    </dgm:pt>
    <dgm:pt modelId="{4A154985-9F52-4CF3-85A7-63C4B466DB48}" type="pres">
      <dgm:prSet presAssocID="{58A3227C-DD52-446A-89EE-8ABFAD49AFC5}" presName="linear" presStyleCnt="0">
        <dgm:presLayoutVars>
          <dgm:animLvl val="lvl"/>
          <dgm:resizeHandles val="exact"/>
        </dgm:presLayoutVars>
      </dgm:prSet>
      <dgm:spPr/>
      <dgm:t>
        <a:bodyPr/>
        <a:lstStyle/>
        <a:p>
          <a:endParaRPr lang="en-US"/>
        </a:p>
      </dgm:t>
    </dgm:pt>
    <dgm:pt modelId="{21B20B09-794C-4EE2-B8F0-BCE2E2D2B38F}" type="pres">
      <dgm:prSet presAssocID="{19700BBE-EE92-4CBA-9396-3873370350FD}" presName="parentText" presStyleLbl="node1" presStyleIdx="0" presStyleCnt="6">
        <dgm:presLayoutVars>
          <dgm:chMax val="0"/>
          <dgm:bulletEnabled val="1"/>
        </dgm:presLayoutVars>
      </dgm:prSet>
      <dgm:spPr/>
      <dgm:t>
        <a:bodyPr/>
        <a:lstStyle/>
        <a:p>
          <a:endParaRPr lang="en-US"/>
        </a:p>
      </dgm:t>
    </dgm:pt>
    <dgm:pt modelId="{74EFEA97-79E0-4A3E-9154-2D74716CE504}" type="pres">
      <dgm:prSet presAssocID="{D6421408-E423-4ACE-B0BD-453DB6EF9A9D}" presName="spacer" presStyleCnt="0"/>
      <dgm:spPr/>
    </dgm:pt>
    <dgm:pt modelId="{771ED19E-4A4D-4F0F-AE93-47EB891C5863}" type="pres">
      <dgm:prSet presAssocID="{FB8328C3-BCAC-4AD8-97FD-A047085E3C30}" presName="parentText" presStyleLbl="node1" presStyleIdx="1" presStyleCnt="6">
        <dgm:presLayoutVars>
          <dgm:chMax val="0"/>
          <dgm:bulletEnabled val="1"/>
        </dgm:presLayoutVars>
      </dgm:prSet>
      <dgm:spPr/>
      <dgm:t>
        <a:bodyPr/>
        <a:lstStyle/>
        <a:p>
          <a:endParaRPr lang="en-US"/>
        </a:p>
      </dgm:t>
    </dgm:pt>
    <dgm:pt modelId="{65AA46FE-AF65-49D7-A771-69D2EBC2EF0A}" type="pres">
      <dgm:prSet presAssocID="{D2A8FF47-B2C9-4237-9A06-8D122D68C57A}" presName="spacer" presStyleCnt="0"/>
      <dgm:spPr/>
    </dgm:pt>
    <dgm:pt modelId="{CBAC732C-AB5F-4954-B931-3911B5CBD27C}" type="pres">
      <dgm:prSet presAssocID="{2D5B9231-CEF7-4512-8409-3B600B94A4E8}" presName="parentText" presStyleLbl="node1" presStyleIdx="2" presStyleCnt="6">
        <dgm:presLayoutVars>
          <dgm:chMax val="0"/>
          <dgm:bulletEnabled val="1"/>
        </dgm:presLayoutVars>
      </dgm:prSet>
      <dgm:spPr/>
      <dgm:t>
        <a:bodyPr/>
        <a:lstStyle/>
        <a:p>
          <a:endParaRPr lang="en-US"/>
        </a:p>
      </dgm:t>
    </dgm:pt>
    <dgm:pt modelId="{CE04F888-634D-4968-8DC6-AA4302C4F7B6}" type="pres">
      <dgm:prSet presAssocID="{48084A37-77FC-4A99-AF2E-0F63A79586BA}" presName="spacer" presStyleCnt="0"/>
      <dgm:spPr/>
    </dgm:pt>
    <dgm:pt modelId="{2D24513B-3B04-4059-BA7B-65C5E92D9572}" type="pres">
      <dgm:prSet presAssocID="{481E574A-7C42-40D1-A6BA-C4E6B09F2FFD}" presName="parentText" presStyleLbl="node1" presStyleIdx="3" presStyleCnt="6">
        <dgm:presLayoutVars>
          <dgm:chMax val="0"/>
          <dgm:bulletEnabled val="1"/>
        </dgm:presLayoutVars>
      </dgm:prSet>
      <dgm:spPr/>
      <dgm:t>
        <a:bodyPr/>
        <a:lstStyle/>
        <a:p>
          <a:endParaRPr lang="en-US"/>
        </a:p>
      </dgm:t>
    </dgm:pt>
    <dgm:pt modelId="{6AAC4D52-3092-47BD-BB80-6734EDD030BA}" type="pres">
      <dgm:prSet presAssocID="{17250B39-BE48-438F-A924-B4B7463B6D47}" presName="spacer" presStyleCnt="0"/>
      <dgm:spPr/>
    </dgm:pt>
    <dgm:pt modelId="{92D46E99-628F-43BC-9779-52613ABD0F73}" type="pres">
      <dgm:prSet presAssocID="{BEA0DFBB-EDA5-41E4-B99B-EA2368408D5F}" presName="parentText" presStyleLbl="node1" presStyleIdx="4" presStyleCnt="6">
        <dgm:presLayoutVars>
          <dgm:chMax val="0"/>
          <dgm:bulletEnabled val="1"/>
        </dgm:presLayoutVars>
      </dgm:prSet>
      <dgm:spPr/>
      <dgm:t>
        <a:bodyPr/>
        <a:lstStyle/>
        <a:p>
          <a:endParaRPr lang="en-US"/>
        </a:p>
      </dgm:t>
    </dgm:pt>
    <dgm:pt modelId="{ECB079DA-F02A-48DA-90FE-48E49D45FC26}" type="pres">
      <dgm:prSet presAssocID="{8A00736D-9D4F-4834-A6AE-23A9913DC564}" presName="spacer" presStyleCnt="0"/>
      <dgm:spPr/>
    </dgm:pt>
    <dgm:pt modelId="{93F784C8-AF42-4C9A-9C17-625AEAE1301D}" type="pres">
      <dgm:prSet presAssocID="{C4C13D96-AA35-4329-9286-7284A09D806A}" presName="parentText" presStyleLbl="node1" presStyleIdx="5" presStyleCnt="6">
        <dgm:presLayoutVars>
          <dgm:chMax val="0"/>
          <dgm:bulletEnabled val="1"/>
        </dgm:presLayoutVars>
      </dgm:prSet>
      <dgm:spPr/>
      <dgm:t>
        <a:bodyPr/>
        <a:lstStyle/>
        <a:p>
          <a:endParaRPr lang="en-US"/>
        </a:p>
      </dgm:t>
    </dgm:pt>
  </dgm:ptLst>
  <dgm:cxnLst>
    <dgm:cxn modelId="{A8CE33F8-5E57-4B89-A04E-98AB7860420B}" srcId="{58A3227C-DD52-446A-89EE-8ABFAD49AFC5}" destId="{BEA0DFBB-EDA5-41E4-B99B-EA2368408D5F}" srcOrd="4" destOrd="0" parTransId="{2D32BF8C-C5A9-436D-829E-2AC22B1FEA6C}" sibTransId="{8A00736D-9D4F-4834-A6AE-23A9913DC564}"/>
    <dgm:cxn modelId="{EF48043A-0994-4904-BF6D-44A24B87E59F}" srcId="{58A3227C-DD52-446A-89EE-8ABFAD49AFC5}" destId="{C4C13D96-AA35-4329-9286-7284A09D806A}" srcOrd="5" destOrd="0" parTransId="{84442684-A709-4AAF-8FD2-4B3364A86D13}" sibTransId="{7775D17E-EC8D-44CB-89AC-2E603BF35318}"/>
    <dgm:cxn modelId="{5E4779A4-C280-41F1-8194-46ECE8890776}" type="presOf" srcId="{58A3227C-DD52-446A-89EE-8ABFAD49AFC5}" destId="{4A154985-9F52-4CF3-85A7-63C4B466DB48}" srcOrd="0" destOrd="0" presId="urn:microsoft.com/office/officeart/2005/8/layout/vList2"/>
    <dgm:cxn modelId="{2F8F5FDE-13F5-4020-ACA9-CD3F2F2C6037}" type="presOf" srcId="{19700BBE-EE92-4CBA-9396-3873370350FD}" destId="{21B20B09-794C-4EE2-B8F0-BCE2E2D2B38F}" srcOrd="0" destOrd="0" presId="urn:microsoft.com/office/officeart/2005/8/layout/vList2"/>
    <dgm:cxn modelId="{DB87F843-7B04-4EAF-84E3-9B230AC1CACA}" type="presOf" srcId="{BEA0DFBB-EDA5-41E4-B99B-EA2368408D5F}" destId="{92D46E99-628F-43BC-9779-52613ABD0F73}" srcOrd="0" destOrd="0" presId="urn:microsoft.com/office/officeart/2005/8/layout/vList2"/>
    <dgm:cxn modelId="{B7CF710A-6F90-4D9A-80A8-708C46701870}" srcId="{58A3227C-DD52-446A-89EE-8ABFAD49AFC5}" destId="{2D5B9231-CEF7-4512-8409-3B600B94A4E8}" srcOrd="2" destOrd="0" parTransId="{8A0A9E86-B493-4774-B0F0-5E6BE4AF5625}" sibTransId="{48084A37-77FC-4A99-AF2E-0F63A79586BA}"/>
    <dgm:cxn modelId="{63FD0F32-E93C-4675-9BBF-E01B78BE73E5}" srcId="{58A3227C-DD52-446A-89EE-8ABFAD49AFC5}" destId="{19700BBE-EE92-4CBA-9396-3873370350FD}" srcOrd="0" destOrd="0" parTransId="{6EE22982-54C6-4FFC-BE50-DBAB81CE23B0}" sibTransId="{D6421408-E423-4ACE-B0BD-453DB6EF9A9D}"/>
    <dgm:cxn modelId="{957FCE61-6D8A-4BD3-ACCE-A4A3E5B45814}" type="presOf" srcId="{481E574A-7C42-40D1-A6BA-C4E6B09F2FFD}" destId="{2D24513B-3B04-4059-BA7B-65C5E92D9572}" srcOrd="0" destOrd="0" presId="urn:microsoft.com/office/officeart/2005/8/layout/vList2"/>
    <dgm:cxn modelId="{DE97A7FF-E425-44B9-A9C1-E958524B6B88}" type="presOf" srcId="{FB8328C3-BCAC-4AD8-97FD-A047085E3C30}" destId="{771ED19E-4A4D-4F0F-AE93-47EB891C5863}" srcOrd="0" destOrd="0" presId="urn:microsoft.com/office/officeart/2005/8/layout/vList2"/>
    <dgm:cxn modelId="{E622B03F-DB3D-4E97-B035-1B778E40A139}" type="presOf" srcId="{C4C13D96-AA35-4329-9286-7284A09D806A}" destId="{93F784C8-AF42-4C9A-9C17-625AEAE1301D}" srcOrd="0" destOrd="0" presId="urn:microsoft.com/office/officeart/2005/8/layout/vList2"/>
    <dgm:cxn modelId="{5FEB827E-F29A-4974-88C2-880F7B6AE48C}" srcId="{58A3227C-DD52-446A-89EE-8ABFAD49AFC5}" destId="{481E574A-7C42-40D1-A6BA-C4E6B09F2FFD}" srcOrd="3" destOrd="0" parTransId="{9EF86AB2-AB32-4548-AA1C-C27B37295D6A}" sibTransId="{17250B39-BE48-438F-A924-B4B7463B6D47}"/>
    <dgm:cxn modelId="{B6E33890-7A15-42F9-AD99-AB0BDA40362A}" srcId="{58A3227C-DD52-446A-89EE-8ABFAD49AFC5}" destId="{FB8328C3-BCAC-4AD8-97FD-A047085E3C30}" srcOrd="1" destOrd="0" parTransId="{317DCC02-B655-45D7-944F-2349EA56AA14}" sibTransId="{D2A8FF47-B2C9-4237-9A06-8D122D68C57A}"/>
    <dgm:cxn modelId="{05A6BE3C-9AEA-4EF5-8C2B-1D95B156B531}" type="presOf" srcId="{2D5B9231-CEF7-4512-8409-3B600B94A4E8}" destId="{CBAC732C-AB5F-4954-B931-3911B5CBD27C}" srcOrd="0" destOrd="0" presId="urn:microsoft.com/office/officeart/2005/8/layout/vList2"/>
    <dgm:cxn modelId="{EE5B9848-E91C-4D40-8925-5F2575198E63}" type="presParOf" srcId="{4A154985-9F52-4CF3-85A7-63C4B466DB48}" destId="{21B20B09-794C-4EE2-B8F0-BCE2E2D2B38F}" srcOrd="0" destOrd="0" presId="urn:microsoft.com/office/officeart/2005/8/layout/vList2"/>
    <dgm:cxn modelId="{10998217-5CDF-4766-99AB-44AFF664267F}" type="presParOf" srcId="{4A154985-9F52-4CF3-85A7-63C4B466DB48}" destId="{74EFEA97-79E0-4A3E-9154-2D74716CE504}" srcOrd="1" destOrd="0" presId="urn:microsoft.com/office/officeart/2005/8/layout/vList2"/>
    <dgm:cxn modelId="{295BAE4E-ECFB-41AF-8F1A-4DA738E57DA3}" type="presParOf" srcId="{4A154985-9F52-4CF3-85A7-63C4B466DB48}" destId="{771ED19E-4A4D-4F0F-AE93-47EB891C5863}" srcOrd="2" destOrd="0" presId="urn:microsoft.com/office/officeart/2005/8/layout/vList2"/>
    <dgm:cxn modelId="{2E7D09AE-F056-4B16-B3F3-F47288206E19}" type="presParOf" srcId="{4A154985-9F52-4CF3-85A7-63C4B466DB48}" destId="{65AA46FE-AF65-49D7-A771-69D2EBC2EF0A}" srcOrd="3" destOrd="0" presId="urn:microsoft.com/office/officeart/2005/8/layout/vList2"/>
    <dgm:cxn modelId="{EB1BD26B-142C-4F1F-A3CF-8A3308F10D6F}" type="presParOf" srcId="{4A154985-9F52-4CF3-85A7-63C4B466DB48}" destId="{CBAC732C-AB5F-4954-B931-3911B5CBD27C}" srcOrd="4" destOrd="0" presId="urn:microsoft.com/office/officeart/2005/8/layout/vList2"/>
    <dgm:cxn modelId="{2ABC43FB-32BD-46DA-BC1B-F5B84C23B02C}" type="presParOf" srcId="{4A154985-9F52-4CF3-85A7-63C4B466DB48}" destId="{CE04F888-634D-4968-8DC6-AA4302C4F7B6}" srcOrd="5" destOrd="0" presId="urn:microsoft.com/office/officeart/2005/8/layout/vList2"/>
    <dgm:cxn modelId="{2B3BE3FD-17A5-475D-AF2C-412B7C19F7F1}" type="presParOf" srcId="{4A154985-9F52-4CF3-85A7-63C4B466DB48}" destId="{2D24513B-3B04-4059-BA7B-65C5E92D9572}" srcOrd="6" destOrd="0" presId="urn:microsoft.com/office/officeart/2005/8/layout/vList2"/>
    <dgm:cxn modelId="{20B783EF-CC63-49F6-8BA6-2B4E5E7D02EC}" type="presParOf" srcId="{4A154985-9F52-4CF3-85A7-63C4B466DB48}" destId="{6AAC4D52-3092-47BD-BB80-6734EDD030BA}" srcOrd="7" destOrd="0" presId="urn:microsoft.com/office/officeart/2005/8/layout/vList2"/>
    <dgm:cxn modelId="{D460836C-A13C-4AF9-B346-715B206182F7}" type="presParOf" srcId="{4A154985-9F52-4CF3-85A7-63C4B466DB48}" destId="{92D46E99-628F-43BC-9779-52613ABD0F73}" srcOrd="8" destOrd="0" presId="urn:microsoft.com/office/officeart/2005/8/layout/vList2"/>
    <dgm:cxn modelId="{697BA502-9CDB-477B-94BA-82F67ABA3937}" type="presParOf" srcId="{4A154985-9F52-4CF3-85A7-63C4B466DB48}" destId="{ECB079DA-F02A-48DA-90FE-48E49D45FC26}" srcOrd="9" destOrd="0" presId="urn:microsoft.com/office/officeart/2005/8/layout/vList2"/>
    <dgm:cxn modelId="{7495F421-A2C0-44EB-B4C3-760F83FE8D9E}" type="presParOf" srcId="{4A154985-9F52-4CF3-85A7-63C4B466DB48}" destId="{93F784C8-AF42-4C9A-9C17-625AEAE1301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5AAFB-829A-45A0-8F9C-93C10108BA0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8D3D34-C6E4-40AA-832F-74F3324E87C3}">
      <dgm:prSet/>
      <dgm:spPr/>
      <dgm:t>
        <a:bodyPr/>
        <a:lstStyle/>
        <a:p>
          <a:pPr rtl="0"/>
          <a:r>
            <a:rPr lang="en-US" dirty="0" smtClean="0"/>
            <a:t>What are Complimentary Businesses?</a:t>
          </a:r>
          <a:endParaRPr lang="en-US" dirty="0"/>
        </a:p>
      </dgm:t>
    </dgm:pt>
    <dgm:pt modelId="{79A12174-B32A-4406-A0D0-D6892E9D44A4}" type="parTrans" cxnId="{3E8F72C6-2EBF-4A1A-B9A1-7DA88DC3CBF5}">
      <dgm:prSet/>
      <dgm:spPr/>
      <dgm:t>
        <a:bodyPr/>
        <a:lstStyle/>
        <a:p>
          <a:endParaRPr lang="en-US"/>
        </a:p>
      </dgm:t>
    </dgm:pt>
    <dgm:pt modelId="{8B887A1F-F393-4D45-A688-39554215A346}" type="sibTrans" cxnId="{3E8F72C6-2EBF-4A1A-B9A1-7DA88DC3CBF5}">
      <dgm:prSet/>
      <dgm:spPr/>
      <dgm:t>
        <a:bodyPr/>
        <a:lstStyle/>
        <a:p>
          <a:endParaRPr lang="en-US"/>
        </a:p>
      </dgm:t>
    </dgm:pt>
    <dgm:pt modelId="{D8AAD135-50C7-41D8-AC7D-E90942B22466}">
      <dgm:prSet/>
      <dgm:spPr/>
      <dgm:t>
        <a:bodyPr/>
        <a:lstStyle/>
        <a:p>
          <a:pPr rtl="0"/>
          <a:r>
            <a:rPr lang="en-US" dirty="0" smtClean="0"/>
            <a:t>What is My Community Culture?</a:t>
          </a:r>
          <a:endParaRPr lang="en-US" dirty="0"/>
        </a:p>
      </dgm:t>
    </dgm:pt>
    <dgm:pt modelId="{BE8FBEC9-6C2C-4743-B833-55C6899D5267}" type="parTrans" cxnId="{BBC04AC0-D4EC-48A8-9724-60B3FCFB3EC4}">
      <dgm:prSet/>
      <dgm:spPr/>
      <dgm:t>
        <a:bodyPr/>
        <a:lstStyle/>
        <a:p>
          <a:endParaRPr lang="en-US"/>
        </a:p>
      </dgm:t>
    </dgm:pt>
    <dgm:pt modelId="{AC797D78-6478-4038-94D7-094DA74B8A90}" type="sibTrans" cxnId="{BBC04AC0-D4EC-48A8-9724-60B3FCFB3EC4}">
      <dgm:prSet/>
      <dgm:spPr/>
      <dgm:t>
        <a:bodyPr/>
        <a:lstStyle/>
        <a:p>
          <a:endParaRPr lang="en-US"/>
        </a:p>
      </dgm:t>
    </dgm:pt>
    <dgm:pt modelId="{AC1D6D83-692D-4039-A5FB-413FAE8F786F}">
      <dgm:prSet/>
      <dgm:spPr/>
      <dgm:t>
        <a:bodyPr/>
        <a:lstStyle/>
        <a:p>
          <a:pPr rtl="0"/>
          <a:r>
            <a:rPr lang="en-US" dirty="0" smtClean="0"/>
            <a:t>Is My Community Suitable for Tourism?</a:t>
          </a:r>
          <a:endParaRPr lang="en-US" dirty="0"/>
        </a:p>
      </dgm:t>
    </dgm:pt>
    <dgm:pt modelId="{B891F689-F1AE-4775-B3DB-4DA817783724}" type="parTrans" cxnId="{3222BF0F-DBFE-40AB-9C62-E9F2E83D3FA0}">
      <dgm:prSet/>
      <dgm:spPr/>
      <dgm:t>
        <a:bodyPr/>
        <a:lstStyle/>
        <a:p>
          <a:endParaRPr lang="en-US"/>
        </a:p>
      </dgm:t>
    </dgm:pt>
    <dgm:pt modelId="{B5271503-1367-4B95-BDC6-09645DC42BEE}" type="sibTrans" cxnId="{3222BF0F-DBFE-40AB-9C62-E9F2E83D3FA0}">
      <dgm:prSet/>
      <dgm:spPr/>
      <dgm:t>
        <a:bodyPr/>
        <a:lstStyle/>
        <a:p>
          <a:endParaRPr lang="en-US"/>
        </a:p>
      </dgm:t>
    </dgm:pt>
    <dgm:pt modelId="{E012643A-5DFD-48D0-8B4D-97D7BC678EF7}">
      <dgm:prSet/>
      <dgm:spPr/>
      <dgm:t>
        <a:bodyPr/>
        <a:lstStyle/>
        <a:p>
          <a:pPr rtl="0"/>
          <a:r>
            <a:rPr lang="en-US" smtClean="0"/>
            <a:t>What Facilities, Resources, Amenities, and People are Available?</a:t>
          </a:r>
          <a:endParaRPr lang="en-US"/>
        </a:p>
      </dgm:t>
    </dgm:pt>
    <dgm:pt modelId="{156F33D9-FDC8-43BC-B7E0-F3DD15CA4DE5}" type="parTrans" cxnId="{1D0E7A47-4981-46A6-A5F1-345C9325C3C7}">
      <dgm:prSet/>
      <dgm:spPr/>
      <dgm:t>
        <a:bodyPr/>
        <a:lstStyle/>
        <a:p>
          <a:endParaRPr lang="en-US"/>
        </a:p>
      </dgm:t>
    </dgm:pt>
    <dgm:pt modelId="{ACEA0F97-944A-44AE-98F7-F7F9D2660E72}" type="sibTrans" cxnId="{1D0E7A47-4981-46A6-A5F1-345C9325C3C7}">
      <dgm:prSet/>
      <dgm:spPr/>
      <dgm:t>
        <a:bodyPr/>
        <a:lstStyle/>
        <a:p>
          <a:endParaRPr lang="en-US"/>
        </a:p>
      </dgm:t>
    </dgm:pt>
    <dgm:pt modelId="{DD75E8B8-03CD-4ED2-BC1B-A59A37F9156F}" type="pres">
      <dgm:prSet presAssocID="{AE35AAFB-829A-45A0-8F9C-93C10108BA0E}" presName="linear" presStyleCnt="0">
        <dgm:presLayoutVars>
          <dgm:animLvl val="lvl"/>
          <dgm:resizeHandles val="exact"/>
        </dgm:presLayoutVars>
      </dgm:prSet>
      <dgm:spPr/>
      <dgm:t>
        <a:bodyPr/>
        <a:lstStyle/>
        <a:p>
          <a:endParaRPr lang="en-US"/>
        </a:p>
      </dgm:t>
    </dgm:pt>
    <dgm:pt modelId="{E61355BD-28F5-4F2A-B225-42DF217D7069}" type="pres">
      <dgm:prSet presAssocID="{3A8D3D34-C6E4-40AA-832F-74F3324E87C3}" presName="parentText" presStyleLbl="node1" presStyleIdx="0" presStyleCnt="4">
        <dgm:presLayoutVars>
          <dgm:chMax val="0"/>
          <dgm:bulletEnabled val="1"/>
        </dgm:presLayoutVars>
      </dgm:prSet>
      <dgm:spPr/>
      <dgm:t>
        <a:bodyPr/>
        <a:lstStyle/>
        <a:p>
          <a:endParaRPr lang="en-US"/>
        </a:p>
      </dgm:t>
    </dgm:pt>
    <dgm:pt modelId="{442AEF0D-E708-4D7B-8AAF-91629921716D}" type="pres">
      <dgm:prSet presAssocID="{8B887A1F-F393-4D45-A688-39554215A346}" presName="spacer" presStyleCnt="0"/>
      <dgm:spPr/>
    </dgm:pt>
    <dgm:pt modelId="{2687123B-A786-4937-8E26-5E626C94E849}" type="pres">
      <dgm:prSet presAssocID="{D8AAD135-50C7-41D8-AC7D-E90942B22466}" presName="parentText" presStyleLbl="node1" presStyleIdx="1" presStyleCnt="4">
        <dgm:presLayoutVars>
          <dgm:chMax val="0"/>
          <dgm:bulletEnabled val="1"/>
        </dgm:presLayoutVars>
      </dgm:prSet>
      <dgm:spPr/>
      <dgm:t>
        <a:bodyPr/>
        <a:lstStyle/>
        <a:p>
          <a:endParaRPr lang="en-US"/>
        </a:p>
      </dgm:t>
    </dgm:pt>
    <dgm:pt modelId="{A8D1B062-BD33-4C92-960E-1BC04C6CF287}" type="pres">
      <dgm:prSet presAssocID="{AC797D78-6478-4038-94D7-094DA74B8A90}" presName="spacer" presStyleCnt="0"/>
      <dgm:spPr/>
    </dgm:pt>
    <dgm:pt modelId="{3CD53F31-A5C5-42D6-95CF-A8FA02CDC8C0}" type="pres">
      <dgm:prSet presAssocID="{AC1D6D83-692D-4039-A5FB-413FAE8F786F}" presName="parentText" presStyleLbl="node1" presStyleIdx="2" presStyleCnt="4">
        <dgm:presLayoutVars>
          <dgm:chMax val="0"/>
          <dgm:bulletEnabled val="1"/>
        </dgm:presLayoutVars>
      </dgm:prSet>
      <dgm:spPr/>
      <dgm:t>
        <a:bodyPr/>
        <a:lstStyle/>
        <a:p>
          <a:endParaRPr lang="en-US"/>
        </a:p>
      </dgm:t>
    </dgm:pt>
    <dgm:pt modelId="{AE4DF7EE-52EE-40E3-87AA-4EF0BEB2DDEB}" type="pres">
      <dgm:prSet presAssocID="{B5271503-1367-4B95-BDC6-09645DC42BEE}" presName="spacer" presStyleCnt="0"/>
      <dgm:spPr/>
    </dgm:pt>
    <dgm:pt modelId="{DB1BCCB4-B072-45A7-96A1-530A402F0BF4}" type="pres">
      <dgm:prSet presAssocID="{E012643A-5DFD-48D0-8B4D-97D7BC678EF7}" presName="parentText" presStyleLbl="node1" presStyleIdx="3" presStyleCnt="4">
        <dgm:presLayoutVars>
          <dgm:chMax val="0"/>
          <dgm:bulletEnabled val="1"/>
        </dgm:presLayoutVars>
      </dgm:prSet>
      <dgm:spPr/>
      <dgm:t>
        <a:bodyPr/>
        <a:lstStyle/>
        <a:p>
          <a:endParaRPr lang="en-US"/>
        </a:p>
      </dgm:t>
    </dgm:pt>
  </dgm:ptLst>
  <dgm:cxnLst>
    <dgm:cxn modelId="{FBC2C050-858C-485E-ABCD-9CB19B04830E}" type="presOf" srcId="{AC1D6D83-692D-4039-A5FB-413FAE8F786F}" destId="{3CD53F31-A5C5-42D6-95CF-A8FA02CDC8C0}" srcOrd="0" destOrd="0" presId="urn:microsoft.com/office/officeart/2005/8/layout/vList2"/>
    <dgm:cxn modelId="{129C08BC-B947-4EC8-8E97-95672FC26BE3}" type="presOf" srcId="{3A8D3D34-C6E4-40AA-832F-74F3324E87C3}" destId="{E61355BD-28F5-4F2A-B225-42DF217D7069}" srcOrd="0" destOrd="0" presId="urn:microsoft.com/office/officeart/2005/8/layout/vList2"/>
    <dgm:cxn modelId="{3E8F72C6-2EBF-4A1A-B9A1-7DA88DC3CBF5}" srcId="{AE35AAFB-829A-45A0-8F9C-93C10108BA0E}" destId="{3A8D3D34-C6E4-40AA-832F-74F3324E87C3}" srcOrd="0" destOrd="0" parTransId="{79A12174-B32A-4406-A0D0-D6892E9D44A4}" sibTransId="{8B887A1F-F393-4D45-A688-39554215A346}"/>
    <dgm:cxn modelId="{BBC04AC0-D4EC-48A8-9724-60B3FCFB3EC4}" srcId="{AE35AAFB-829A-45A0-8F9C-93C10108BA0E}" destId="{D8AAD135-50C7-41D8-AC7D-E90942B22466}" srcOrd="1" destOrd="0" parTransId="{BE8FBEC9-6C2C-4743-B833-55C6899D5267}" sibTransId="{AC797D78-6478-4038-94D7-094DA74B8A90}"/>
    <dgm:cxn modelId="{A4D1774C-3F9A-4B7D-A0FE-7C7147661C2E}" type="presOf" srcId="{E012643A-5DFD-48D0-8B4D-97D7BC678EF7}" destId="{DB1BCCB4-B072-45A7-96A1-530A402F0BF4}" srcOrd="0" destOrd="0" presId="urn:microsoft.com/office/officeart/2005/8/layout/vList2"/>
    <dgm:cxn modelId="{3222BF0F-DBFE-40AB-9C62-E9F2E83D3FA0}" srcId="{AE35AAFB-829A-45A0-8F9C-93C10108BA0E}" destId="{AC1D6D83-692D-4039-A5FB-413FAE8F786F}" srcOrd="2" destOrd="0" parTransId="{B891F689-F1AE-4775-B3DB-4DA817783724}" sibTransId="{B5271503-1367-4B95-BDC6-09645DC42BEE}"/>
    <dgm:cxn modelId="{1D0E7A47-4981-46A6-A5F1-345C9325C3C7}" srcId="{AE35AAFB-829A-45A0-8F9C-93C10108BA0E}" destId="{E012643A-5DFD-48D0-8B4D-97D7BC678EF7}" srcOrd="3" destOrd="0" parTransId="{156F33D9-FDC8-43BC-B7E0-F3DD15CA4DE5}" sibTransId="{ACEA0F97-944A-44AE-98F7-F7F9D2660E72}"/>
    <dgm:cxn modelId="{05A2BC53-9137-4407-96E3-5F73CFC3CA75}" type="presOf" srcId="{AE35AAFB-829A-45A0-8F9C-93C10108BA0E}" destId="{DD75E8B8-03CD-4ED2-BC1B-A59A37F9156F}" srcOrd="0" destOrd="0" presId="urn:microsoft.com/office/officeart/2005/8/layout/vList2"/>
    <dgm:cxn modelId="{3E4196C5-BC85-4E59-9C0F-4DE9C8A3EBB3}" type="presOf" srcId="{D8AAD135-50C7-41D8-AC7D-E90942B22466}" destId="{2687123B-A786-4937-8E26-5E626C94E849}" srcOrd="0" destOrd="0" presId="urn:microsoft.com/office/officeart/2005/8/layout/vList2"/>
    <dgm:cxn modelId="{8DF014D1-7606-44BF-984A-37F9A3D2D5AD}" type="presParOf" srcId="{DD75E8B8-03CD-4ED2-BC1B-A59A37F9156F}" destId="{E61355BD-28F5-4F2A-B225-42DF217D7069}" srcOrd="0" destOrd="0" presId="urn:microsoft.com/office/officeart/2005/8/layout/vList2"/>
    <dgm:cxn modelId="{D4CAA663-FFB3-4B29-8798-51F840068DA5}" type="presParOf" srcId="{DD75E8B8-03CD-4ED2-BC1B-A59A37F9156F}" destId="{442AEF0D-E708-4D7B-8AAF-91629921716D}" srcOrd="1" destOrd="0" presId="urn:microsoft.com/office/officeart/2005/8/layout/vList2"/>
    <dgm:cxn modelId="{DA062778-67DE-4691-8E69-3EC0BF2D65DE}" type="presParOf" srcId="{DD75E8B8-03CD-4ED2-BC1B-A59A37F9156F}" destId="{2687123B-A786-4937-8E26-5E626C94E849}" srcOrd="2" destOrd="0" presId="urn:microsoft.com/office/officeart/2005/8/layout/vList2"/>
    <dgm:cxn modelId="{E5C3156B-F440-499A-977D-C539280AE218}" type="presParOf" srcId="{DD75E8B8-03CD-4ED2-BC1B-A59A37F9156F}" destId="{A8D1B062-BD33-4C92-960E-1BC04C6CF287}" srcOrd="3" destOrd="0" presId="urn:microsoft.com/office/officeart/2005/8/layout/vList2"/>
    <dgm:cxn modelId="{923FF5C6-12D6-4481-B093-337341F3E93B}" type="presParOf" srcId="{DD75E8B8-03CD-4ED2-BC1B-A59A37F9156F}" destId="{3CD53F31-A5C5-42D6-95CF-A8FA02CDC8C0}" srcOrd="4" destOrd="0" presId="urn:microsoft.com/office/officeart/2005/8/layout/vList2"/>
    <dgm:cxn modelId="{EFA3D7E9-965A-42A5-AA98-BE4739A243A6}" type="presParOf" srcId="{DD75E8B8-03CD-4ED2-BC1B-A59A37F9156F}" destId="{AE4DF7EE-52EE-40E3-87AA-4EF0BEB2DDEB}" srcOrd="5" destOrd="0" presId="urn:microsoft.com/office/officeart/2005/8/layout/vList2"/>
    <dgm:cxn modelId="{5F76F5FA-4035-4F1D-A70C-72793EB44A6F}" type="presParOf" srcId="{DD75E8B8-03CD-4ED2-BC1B-A59A37F9156F}" destId="{DB1BCCB4-B072-45A7-96A1-530A402F0B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C11DEA-7BD6-4F5B-B0AC-C2D887C36661}"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732D84DA-28D2-41B3-9603-5EDF3A102ECD}">
      <dgm:prSet phldrT="[Text]"/>
      <dgm:spPr/>
      <dgm:t>
        <a:bodyPr/>
        <a:lstStyle/>
        <a:p>
          <a:pPr algn="just"/>
          <a:r>
            <a:rPr lang="en-US" dirty="0" smtClean="0"/>
            <a:t>Eat	</a:t>
          </a:r>
          <a:endParaRPr lang="en-US" dirty="0"/>
        </a:p>
      </dgm:t>
    </dgm:pt>
    <dgm:pt modelId="{6E2DA029-8624-47D2-AEB9-484B39D13F99}" type="parTrans" cxnId="{C1D4F8E6-A859-485A-9324-1A07623E6730}">
      <dgm:prSet/>
      <dgm:spPr/>
      <dgm:t>
        <a:bodyPr/>
        <a:lstStyle/>
        <a:p>
          <a:endParaRPr lang="en-US"/>
        </a:p>
      </dgm:t>
    </dgm:pt>
    <dgm:pt modelId="{9C18F784-31B9-49D0-97D9-2CD7167A7095}" type="sibTrans" cxnId="{C1D4F8E6-A859-485A-9324-1A07623E6730}">
      <dgm:prSet/>
      <dgm:spPr/>
      <dgm:t>
        <a:bodyPr/>
        <a:lstStyle/>
        <a:p>
          <a:endParaRPr lang="en-US"/>
        </a:p>
      </dgm:t>
    </dgm:pt>
    <dgm:pt modelId="{E33C08CC-4164-432A-80EF-5374BA96017E}">
      <dgm:prSet phldrT="[Text]"/>
      <dgm:spPr/>
      <dgm:t>
        <a:bodyPr/>
        <a:lstStyle/>
        <a:p>
          <a:pPr algn="just"/>
          <a:r>
            <a:rPr lang="en-US" dirty="0" smtClean="0"/>
            <a:t>Sleep</a:t>
          </a:r>
          <a:endParaRPr lang="en-US" dirty="0"/>
        </a:p>
      </dgm:t>
    </dgm:pt>
    <dgm:pt modelId="{1CE003CF-3C0A-4862-99FC-9BA53E7BE893}" type="parTrans" cxnId="{6824B241-018A-4C3E-940F-5B92466A1136}">
      <dgm:prSet/>
      <dgm:spPr/>
      <dgm:t>
        <a:bodyPr/>
        <a:lstStyle/>
        <a:p>
          <a:endParaRPr lang="en-US"/>
        </a:p>
      </dgm:t>
    </dgm:pt>
    <dgm:pt modelId="{8AC1197A-DA39-426C-9C1D-6A69C7F917F6}" type="sibTrans" cxnId="{6824B241-018A-4C3E-940F-5B92466A1136}">
      <dgm:prSet/>
      <dgm:spPr/>
      <dgm:t>
        <a:bodyPr/>
        <a:lstStyle/>
        <a:p>
          <a:endParaRPr lang="en-US"/>
        </a:p>
      </dgm:t>
    </dgm:pt>
    <dgm:pt modelId="{61D6AEDE-EA7D-4FFE-AABE-F4B30CEC1000}">
      <dgm:prSet phldrT="[Text]"/>
      <dgm:spPr/>
      <dgm:t>
        <a:bodyPr/>
        <a:lstStyle/>
        <a:p>
          <a:pPr algn="just"/>
          <a:r>
            <a:rPr lang="en-US" dirty="0" smtClean="0"/>
            <a:t>Do</a:t>
          </a:r>
          <a:endParaRPr lang="en-US" dirty="0"/>
        </a:p>
      </dgm:t>
    </dgm:pt>
    <dgm:pt modelId="{E622F0F7-F84E-4F1F-8923-B664442115C1}" type="parTrans" cxnId="{9E08F5C5-B214-4DF9-AD7E-BE7543326E0C}">
      <dgm:prSet/>
      <dgm:spPr/>
      <dgm:t>
        <a:bodyPr/>
        <a:lstStyle/>
        <a:p>
          <a:endParaRPr lang="en-US"/>
        </a:p>
      </dgm:t>
    </dgm:pt>
    <dgm:pt modelId="{D2E71A28-75EF-42A1-80A1-ADA5334EC92F}" type="sibTrans" cxnId="{9E08F5C5-B214-4DF9-AD7E-BE7543326E0C}">
      <dgm:prSet/>
      <dgm:spPr/>
      <dgm:t>
        <a:bodyPr/>
        <a:lstStyle/>
        <a:p>
          <a:endParaRPr lang="en-US"/>
        </a:p>
      </dgm:t>
    </dgm:pt>
    <dgm:pt modelId="{8709C443-3242-4A8A-AA48-A40949B69873}">
      <dgm:prSet phldrT="[Text]"/>
      <dgm:spPr/>
      <dgm:t>
        <a:bodyPr/>
        <a:lstStyle/>
        <a:p>
          <a:pPr algn="just"/>
          <a:r>
            <a:rPr lang="en-US" dirty="0" smtClean="0"/>
            <a:t>Buy</a:t>
          </a:r>
          <a:endParaRPr lang="en-US" dirty="0"/>
        </a:p>
      </dgm:t>
    </dgm:pt>
    <dgm:pt modelId="{562294F2-2E55-4C35-81EC-57EF61B749BB}" type="parTrans" cxnId="{D6BBA1DA-9C17-4D9A-B76A-90032BC4638D}">
      <dgm:prSet/>
      <dgm:spPr/>
      <dgm:t>
        <a:bodyPr/>
        <a:lstStyle/>
        <a:p>
          <a:endParaRPr lang="en-US"/>
        </a:p>
      </dgm:t>
    </dgm:pt>
    <dgm:pt modelId="{32F37B34-A598-4975-ADFC-65F003ECCAAF}" type="sibTrans" cxnId="{D6BBA1DA-9C17-4D9A-B76A-90032BC4638D}">
      <dgm:prSet/>
      <dgm:spPr/>
      <dgm:t>
        <a:bodyPr/>
        <a:lstStyle/>
        <a:p>
          <a:endParaRPr lang="en-US"/>
        </a:p>
      </dgm:t>
    </dgm:pt>
    <dgm:pt modelId="{A1232EBB-6692-45DD-A918-AD70B99C610C}" type="pres">
      <dgm:prSet presAssocID="{40C11DEA-7BD6-4F5B-B0AC-C2D887C36661}" presName="matrix" presStyleCnt="0">
        <dgm:presLayoutVars>
          <dgm:chMax val="1"/>
          <dgm:dir/>
          <dgm:resizeHandles val="exact"/>
        </dgm:presLayoutVars>
      </dgm:prSet>
      <dgm:spPr/>
      <dgm:t>
        <a:bodyPr/>
        <a:lstStyle/>
        <a:p>
          <a:endParaRPr lang="en-US"/>
        </a:p>
      </dgm:t>
    </dgm:pt>
    <dgm:pt modelId="{233D586A-713C-4736-BFFC-2194FB07465A}" type="pres">
      <dgm:prSet presAssocID="{40C11DEA-7BD6-4F5B-B0AC-C2D887C36661}" presName="diamond" presStyleLbl="bgShp" presStyleIdx="0" presStyleCnt="1"/>
      <dgm:spPr/>
    </dgm:pt>
    <dgm:pt modelId="{E2BAF43F-21FD-4690-B529-B63AF48577B1}" type="pres">
      <dgm:prSet presAssocID="{40C11DEA-7BD6-4F5B-B0AC-C2D887C36661}" presName="quad1" presStyleLbl="node1" presStyleIdx="0" presStyleCnt="4">
        <dgm:presLayoutVars>
          <dgm:chMax val="0"/>
          <dgm:chPref val="0"/>
          <dgm:bulletEnabled val="1"/>
        </dgm:presLayoutVars>
      </dgm:prSet>
      <dgm:spPr/>
      <dgm:t>
        <a:bodyPr/>
        <a:lstStyle/>
        <a:p>
          <a:endParaRPr lang="en-US"/>
        </a:p>
      </dgm:t>
    </dgm:pt>
    <dgm:pt modelId="{7CD8B864-1F60-41A0-8023-0D7E07E3A1F6}" type="pres">
      <dgm:prSet presAssocID="{40C11DEA-7BD6-4F5B-B0AC-C2D887C36661}" presName="quad2" presStyleLbl="node1" presStyleIdx="1" presStyleCnt="4">
        <dgm:presLayoutVars>
          <dgm:chMax val="0"/>
          <dgm:chPref val="0"/>
          <dgm:bulletEnabled val="1"/>
        </dgm:presLayoutVars>
      </dgm:prSet>
      <dgm:spPr/>
      <dgm:t>
        <a:bodyPr/>
        <a:lstStyle/>
        <a:p>
          <a:endParaRPr lang="en-US"/>
        </a:p>
      </dgm:t>
    </dgm:pt>
    <dgm:pt modelId="{898DCFAE-F35F-4F24-9BEB-BC1F08A8C589}" type="pres">
      <dgm:prSet presAssocID="{40C11DEA-7BD6-4F5B-B0AC-C2D887C36661}" presName="quad3" presStyleLbl="node1" presStyleIdx="2" presStyleCnt="4">
        <dgm:presLayoutVars>
          <dgm:chMax val="0"/>
          <dgm:chPref val="0"/>
          <dgm:bulletEnabled val="1"/>
        </dgm:presLayoutVars>
      </dgm:prSet>
      <dgm:spPr/>
      <dgm:t>
        <a:bodyPr/>
        <a:lstStyle/>
        <a:p>
          <a:endParaRPr lang="en-US"/>
        </a:p>
      </dgm:t>
    </dgm:pt>
    <dgm:pt modelId="{2A0A76FD-CEB1-4A37-8A0F-035C7EF50CA7}" type="pres">
      <dgm:prSet presAssocID="{40C11DEA-7BD6-4F5B-B0AC-C2D887C36661}" presName="quad4" presStyleLbl="node1" presStyleIdx="3" presStyleCnt="4">
        <dgm:presLayoutVars>
          <dgm:chMax val="0"/>
          <dgm:chPref val="0"/>
          <dgm:bulletEnabled val="1"/>
        </dgm:presLayoutVars>
      </dgm:prSet>
      <dgm:spPr/>
      <dgm:t>
        <a:bodyPr/>
        <a:lstStyle/>
        <a:p>
          <a:endParaRPr lang="en-US"/>
        </a:p>
      </dgm:t>
    </dgm:pt>
  </dgm:ptLst>
  <dgm:cxnLst>
    <dgm:cxn modelId="{D6BBA1DA-9C17-4D9A-B76A-90032BC4638D}" srcId="{40C11DEA-7BD6-4F5B-B0AC-C2D887C36661}" destId="{8709C443-3242-4A8A-AA48-A40949B69873}" srcOrd="3" destOrd="0" parTransId="{562294F2-2E55-4C35-81EC-57EF61B749BB}" sibTransId="{32F37B34-A598-4975-ADFC-65F003ECCAAF}"/>
    <dgm:cxn modelId="{95A53E68-8AD5-4A9A-BF91-1BAD323EDC00}" type="presOf" srcId="{61D6AEDE-EA7D-4FFE-AABE-F4B30CEC1000}" destId="{898DCFAE-F35F-4F24-9BEB-BC1F08A8C589}" srcOrd="0" destOrd="0" presId="urn:microsoft.com/office/officeart/2005/8/layout/matrix3"/>
    <dgm:cxn modelId="{6824B241-018A-4C3E-940F-5B92466A1136}" srcId="{40C11DEA-7BD6-4F5B-B0AC-C2D887C36661}" destId="{E33C08CC-4164-432A-80EF-5374BA96017E}" srcOrd="1" destOrd="0" parTransId="{1CE003CF-3C0A-4862-99FC-9BA53E7BE893}" sibTransId="{8AC1197A-DA39-426C-9C1D-6A69C7F917F6}"/>
    <dgm:cxn modelId="{936046A9-F94F-49FF-B663-6E4DA322B529}" type="presOf" srcId="{40C11DEA-7BD6-4F5B-B0AC-C2D887C36661}" destId="{A1232EBB-6692-45DD-A918-AD70B99C610C}" srcOrd="0" destOrd="0" presId="urn:microsoft.com/office/officeart/2005/8/layout/matrix3"/>
    <dgm:cxn modelId="{EEC4D12D-8372-46E5-954C-D455D933338F}" type="presOf" srcId="{732D84DA-28D2-41B3-9603-5EDF3A102ECD}" destId="{E2BAF43F-21FD-4690-B529-B63AF48577B1}" srcOrd="0" destOrd="0" presId="urn:microsoft.com/office/officeart/2005/8/layout/matrix3"/>
    <dgm:cxn modelId="{5BB7632C-E1BD-48D6-98B1-73CECD314F2F}" type="presOf" srcId="{E33C08CC-4164-432A-80EF-5374BA96017E}" destId="{7CD8B864-1F60-41A0-8023-0D7E07E3A1F6}" srcOrd="0" destOrd="0" presId="urn:microsoft.com/office/officeart/2005/8/layout/matrix3"/>
    <dgm:cxn modelId="{9E08F5C5-B214-4DF9-AD7E-BE7543326E0C}" srcId="{40C11DEA-7BD6-4F5B-B0AC-C2D887C36661}" destId="{61D6AEDE-EA7D-4FFE-AABE-F4B30CEC1000}" srcOrd="2" destOrd="0" parTransId="{E622F0F7-F84E-4F1F-8923-B664442115C1}" sibTransId="{D2E71A28-75EF-42A1-80A1-ADA5334EC92F}"/>
    <dgm:cxn modelId="{C1D4F8E6-A859-485A-9324-1A07623E6730}" srcId="{40C11DEA-7BD6-4F5B-B0AC-C2D887C36661}" destId="{732D84DA-28D2-41B3-9603-5EDF3A102ECD}" srcOrd="0" destOrd="0" parTransId="{6E2DA029-8624-47D2-AEB9-484B39D13F99}" sibTransId="{9C18F784-31B9-49D0-97D9-2CD7167A7095}"/>
    <dgm:cxn modelId="{D172A983-C591-4ED9-8035-01C2002E7A36}" type="presOf" srcId="{8709C443-3242-4A8A-AA48-A40949B69873}" destId="{2A0A76FD-CEB1-4A37-8A0F-035C7EF50CA7}" srcOrd="0" destOrd="0" presId="urn:microsoft.com/office/officeart/2005/8/layout/matrix3"/>
    <dgm:cxn modelId="{4F674C8B-5406-462D-8D61-857AE94DD33F}" type="presParOf" srcId="{A1232EBB-6692-45DD-A918-AD70B99C610C}" destId="{233D586A-713C-4736-BFFC-2194FB07465A}" srcOrd="0" destOrd="0" presId="urn:microsoft.com/office/officeart/2005/8/layout/matrix3"/>
    <dgm:cxn modelId="{A09DF3EB-651B-420F-A275-F0BC01B9F455}" type="presParOf" srcId="{A1232EBB-6692-45DD-A918-AD70B99C610C}" destId="{E2BAF43F-21FD-4690-B529-B63AF48577B1}" srcOrd="1" destOrd="0" presId="urn:microsoft.com/office/officeart/2005/8/layout/matrix3"/>
    <dgm:cxn modelId="{7873E29D-8CC8-489C-A0BF-88DD52C3CF02}" type="presParOf" srcId="{A1232EBB-6692-45DD-A918-AD70B99C610C}" destId="{7CD8B864-1F60-41A0-8023-0D7E07E3A1F6}" srcOrd="2" destOrd="0" presId="urn:microsoft.com/office/officeart/2005/8/layout/matrix3"/>
    <dgm:cxn modelId="{C740AAF6-97EB-4137-BC4A-ADC940567E7B}" type="presParOf" srcId="{A1232EBB-6692-45DD-A918-AD70B99C610C}" destId="{898DCFAE-F35F-4F24-9BEB-BC1F08A8C589}" srcOrd="3" destOrd="0" presId="urn:microsoft.com/office/officeart/2005/8/layout/matrix3"/>
    <dgm:cxn modelId="{5F1ED0EB-D7C2-4ACA-9F7D-00BC97B16DF8}" type="presParOf" srcId="{A1232EBB-6692-45DD-A918-AD70B99C610C}" destId="{2A0A76FD-CEB1-4A37-8A0F-035C7EF50CA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00586-46F1-4CE6-BBCD-09AB8D10AD0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DF6207-1FC5-494E-BE51-959DC04A6633}">
      <dgm:prSet/>
      <dgm:spPr/>
      <dgm:t>
        <a:bodyPr/>
        <a:lstStyle/>
        <a:p>
          <a:pPr rtl="0"/>
          <a:r>
            <a:rPr lang="en-US" dirty="0" smtClean="0"/>
            <a:t>Hotels</a:t>
          </a:r>
          <a:endParaRPr lang="en-US" dirty="0"/>
        </a:p>
      </dgm:t>
    </dgm:pt>
    <dgm:pt modelId="{6528012A-128B-4671-9F20-44524226D599}" type="parTrans" cxnId="{656970C1-5F66-4CB2-9164-4CDFB45BA0EC}">
      <dgm:prSet/>
      <dgm:spPr/>
      <dgm:t>
        <a:bodyPr/>
        <a:lstStyle/>
        <a:p>
          <a:endParaRPr lang="en-US"/>
        </a:p>
      </dgm:t>
    </dgm:pt>
    <dgm:pt modelId="{653D8BC9-F7C3-4CCF-9A4F-B2F28165F3F3}" type="sibTrans" cxnId="{656970C1-5F66-4CB2-9164-4CDFB45BA0EC}">
      <dgm:prSet/>
      <dgm:spPr/>
      <dgm:t>
        <a:bodyPr/>
        <a:lstStyle/>
        <a:p>
          <a:endParaRPr lang="en-US"/>
        </a:p>
      </dgm:t>
    </dgm:pt>
    <dgm:pt modelId="{B24BAA20-FBC5-4AF5-9C69-6FF1415C8210}">
      <dgm:prSet/>
      <dgm:spPr/>
      <dgm:t>
        <a:bodyPr/>
        <a:lstStyle/>
        <a:p>
          <a:pPr rtl="0"/>
          <a:r>
            <a:rPr lang="en-US" dirty="0" smtClean="0"/>
            <a:t>Bed and Breakfasts</a:t>
          </a:r>
          <a:endParaRPr lang="en-US" dirty="0"/>
        </a:p>
      </dgm:t>
    </dgm:pt>
    <dgm:pt modelId="{BA8B6A59-B818-43BD-8882-FE5716935200}" type="parTrans" cxnId="{CCD1BB63-F104-4F23-8D3E-72649987DFA0}">
      <dgm:prSet/>
      <dgm:spPr/>
      <dgm:t>
        <a:bodyPr/>
        <a:lstStyle/>
        <a:p>
          <a:endParaRPr lang="en-US"/>
        </a:p>
      </dgm:t>
    </dgm:pt>
    <dgm:pt modelId="{C4918534-E330-46EF-A66C-C3846CFBD644}" type="sibTrans" cxnId="{CCD1BB63-F104-4F23-8D3E-72649987DFA0}">
      <dgm:prSet/>
      <dgm:spPr/>
      <dgm:t>
        <a:bodyPr/>
        <a:lstStyle/>
        <a:p>
          <a:endParaRPr lang="en-US"/>
        </a:p>
      </dgm:t>
    </dgm:pt>
    <dgm:pt modelId="{1C9785CB-441D-400D-8054-20D4766A504A}">
      <dgm:prSet/>
      <dgm:spPr/>
      <dgm:t>
        <a:bodyPr/>
        <a:lstStyle/>
        <a:p>
          <a:pPr rtl="0"/>
          <a:r>
            <a:rPr lang="en-US" smtClean="0"/>
            <a:t>Agriculture</a:t>
          </a:r>
          <a:endParaRPr lang="en-US"/>
        </a:p>
      </dgm:t>
    </dgm:pt>
    <dgm:pt modelId="{AFCDD60D-AFEE-4AE9-AC92-944D0C80FB77}" type="parTrans" cxnId="{576BFAE2-E560-4C59-BCFD-2AE932C69790}">
      <dgm:prSet/>
      <dgm:spPr/>
      <dgm:t>
        <a:bodyPr/>
        <a:lstStyle/>
        <a:p>
          <a:endParaRPr lang="en-US"/>
        </a:p>
      </dgm:t>
    </dgm:pt>
    <dgm:pt modelId="{14C47919-AD88-426F-8FC0-FAD544877977}" type="sibTrans" cxnId="{576BFAE2-E560-4C59-BCFD-2AE932C69790}">
      <dgm:prSet/>
      <dgm:spPr/>
      <dgm:t>
        <a:bodyPr/>
        <a:lstStyle/>
        <a:p>
          <a:endParaRPr lang="en-US"/>
        </a:p>
      </dgm:t>
    </dgm:pt>
    <dgm:pt modelId="{3C3BB86C-EB76-4B99-AB1C-0FB0EDB9D6D5}">
      <dgm:prSet/>
      <dgm:spPr/>
      <dgm:t>
        <a:bodyPr/>
        <a:lstStyle/>
        <a:p>
          <a:pPr rtl="0"/>
          <a:r>
            <a:rPr lang="en-US" dirty="0" smtClean="0"/>
            <a:t>Retail and Small Businesses</a:t>
          </a:r>
          <a:endParaRPr lang="en-US" dirty="0"/>
        </a:p>
      </dgm:t>
    </dgm:pt>
    <dgm:pt modelId="{D9339DE0-D57A-40A8-A07D-3C42FAC37555}" type="parTrans" cxnId="{BF6EBB35-6DCF-4F1C-B2D1-3ED7D4707F95}">
      <dgm:prSet/>
      <dgm:spPr/>
      <dgm:t>
        <a:bodyPr/>
        <a:lstStyle/>
        <a:p>
          <a:endParaRPr lang="en-US"/>
        </a:p>
      </dgm:t>
    </dgm:pt>
    <dgm:pt modelId="{F219954E-09DB-4D7A-AD4F-BD98CD2ECC71}" type="sibTrans" cxnId="{BF6EBB35-6DCF-4F1C-B2D1-3ED7D4707F95}">
      <dgm:prSet/>
      <dgm:spPr/>
      <dgm:t>
        <a:bodyPr/>
        <a:lstStyle/>
        <a:p>
          <a:endParaRPr lang="en-US"/>
        </a:p>
      </dgm:t>
    </dgm:pt>
    <dgm:pt modelId="{E62A7C24-BC35-4D6A-8FAB-94B11429FE2A}">
      <dgm:prSet/>
      <dgm:spPr/>
      <dgm:t>
        <a:bodyPr/>
        <a:lstStyle/>
        <a:p>
          <a:pPr rtl="0"/>
          <a:r>
            <a:rPr lang="en-US" dirty="0" smtClean="0"/>
            <a:t>Healthcare</a:t>
          </a:r>
          <a:endParaRPr lang="en-US" dirty="0"/>
        </a:p>
      </dgm:t>
    </dgm:pt>
    <dgm:pt modelId="{4FB1DB36-3858-406C-9B56-835F34DA713D}" type="parTrans" cxnId="{DA5C766F-8CE0-4153-975D-8983E9AECFA2}">
      <dgm:prSet/>
      <dgm:spPr/>
      <dgm:t>
        <a:bodyPr/>
        <a:lstStyle/>
        <a:p>
          <a:endParaRPr lang="en-US"/>
        </a:p>
      </dgm:t>
    </dgm:pt>
    <dgm:pt modelId="{D44E7D5D-A1F0-45D8-BD64-AA7AC6AF5B07}" type="sibTrans" cxnId="{DA5C766F-8CE0-4153-975D-8983E9AECFA2}">
      <dgm:prSet/>
      <dgm:spPr/>
      <dgm:t>
        <a:bodyPr/>
        <a:lstStyle/>
        <a:p>
          <a:endParaRPr lang="en-US"/>
        </a:p>
      </dgm:t>
    </dgm:pt>
    <dgm:pt modelId="{F598A5D9-D689-40B1-A428-2F1C7DDA6714}">
      <dgm:prSet/>
      <dgm:spPr/>
      <dgm:t>
        <a:bodyPr/>
        <a:lstStyle/>
        <a:p>
          <a:pPr rtl="0"/>
          <a:r>
            <a:rPr lang="en-US" dirty="0" smtClean="0"/>
            <a:t>Restaurants</a:t>
          </a:r>
          <a:endParaRPr lang="en-US" dirty="0"/>
        </a:p>
      </dgm:t>
    </dgm:pt>
    <dgm:pt modelId="{ED55D4A9-4764-4F46-A9F6-A0346DC33C40}" type="parTrans" cxnId="{6E1AFD21-2258-4187-9733-87E45427DFE8}">
      <dgm:prSet/>
      <dgm:spPr/>
      <dgm:t>
        <a:bodyPr/>
        <a:lstStyle/>
        <a:p>
          <a:endParaRPr lang="en-US"/>
        </a:p>
      </dgm:t>
    </dgm:pt>
    <dgm:pt modelId="{CD5B5B6F-4E60-44CF-8FF2-77AF1DC0155F}" type="sibTrans" cxnId="{6E1AFD21-2258-4187-9733-87E45427DFE8}">
      <dgm:prSet/>
      <dgm:spPr/>
      <dgm:t>
        <a:bodyPr/>
        <a:lstStyle/>
        <a:p>
          <a:endParaRPr lang="en-US"/>
        </a:p>
      </dgm:t>
    </dgm:pt>
    <dgm:pt modelId="{CBD79F5D-88A2-44A6-AE4C-40EDA1B3012F}">
      <dgm:prSet/>
      <dgm:spPr/>
      <dgm:t>
        <a:bodyPr/>
        <a:lstStyle/>
        <a:p>
          <a:pPr rtl="0"/>
          <a:r>
            <a:rPr lang="en-US" smtClean="0"/>
            <a:t>Oil and Gas</a:t>
          </a:r>
          <a:endParaRPr lang="en-US"/>
        </a:p>
      </dgm:t>
    </dgm:pt>
    <dgm:pt modelId="{5AE76719-DC2E-4D4C-924F-2077B34E9CB3}" type="parTrans" cxnId="{F6DC2FE3-F3CC-4676-AE5F-CBEACD0E1C31}">
      <dgm:prSet/>
      <dgm:spPr/>
      <dgm:t>
        <a:bodyPr/>
        <a:lstStyle/>
        <a:p>
          <a:endParaRPr lang="en-US"/>
        </a:p>
      </dgm:t>
    </dgm:pt>
    <dgm:pt modelId="{88291479-B2DE-4633-A2BF-8239963DB70C}" type="sibTrans" cxnId="{F6DC2FE3-F3CC-4676-AE5F-CBEACD0E1C31}">
      <dgm:prSet/>
      <dgm:spPr/>
      <dgm:t>
        <a:bodyPr/>
        <a:lstStyle/>
        <a:p>
          <a:endParaRPr lang="en-US"/>
        </a:p>
      </dgm:t>
    </dgm:pt>
    <dgm:pt modelId="{DAD33FBA-D061-42E2-95C9-F0662875423A}">
      <dgm:prSet/>
      <dgm:spPr/>
      <dgm:t>
        <a:bodyPr/>
        <a:lstStyle/>
        <a:p>
          <a:pPr rtl="0"/>
          <a:r>
            <a:rPr lang="en-US" smtClean="0"/>
            <a:t>Construction</a:t>
          </a:r>
          <a:endParaRPr lang="en-US"/>
        </a:p>
      </dgm:t>
    </dgm:pt>
    <dgm:pt modelId="{DA84DDF2-6675-4BD4-8EBF-78E9C19EE706}" type="parTrans" cxnId="{8B6DB217-A4AF-4510-9386-8AB0D263ECC3}">
      <dgm:prSet/>
      <dgm:spPr/>
      <dgm:t>
        <a:bodyPr/>
        <a:lstStyle/>
        <a:p>
          <a:endParaRPr lang="en-US"/>
        </a:p>
      </dgm:t>
    </dgm:pt>
    <dgm:pt modelId="{509DA0CD-D6B8-4ABE-8C55-57D25256DD70}" type="sibTrans" cxnId="{8B6DB217-A4AF-4510-9386-8AB0D263ECC3}">
      <dgm:prSet/>
      <dgm:spPr/>
      <dgm:t>
        <a:bodyPr/>
        <a:lstStyle/>
        <a:p>
          <a:endParaRPr lang="en-US"/>
        </a:p>
      </dgm:t>
    </dgm:pt>
    <dgm:pt modelId="{87C26A09-4F62-45AA-8B20-2829669EA4DA}">
      <dgm:prSet/>
      <dgm:spPr/>
      <dgm:t>
        <a:bodyPr/>
        <a:lstStyle/>
        <a:p>
          <a:pPr rtl="0"/>
          <a:r>
            <a:rPr lang="en-US" smtClean="0"/>
            <a:t>Transportation</a:t>
          </a:r>
          <a:endParaRPr lang="en-US"/>
        </a:p>
      </dgm:t>
    </dgm:pt>
    <dgm:pt modelId="{FF3BF87B-43DB-4660-BA0B-DA830B1F7BD6}" type="parTrans" cxnId="{712BE985-1ADC-4F33-A845-9696CFB15181}">
      <dgm:prSet/>
      <dgm:spPr/>
      <dgm:t>
        <a:bodyPr/>
        <a:lstStyle/>
        <a:p>
          <a:endParaRPr lang="en-US"/>
        </a:p>
      </dgm:t>
    </dgm:pt>
    <dgm:pt modelId="{6CA03CFD-A3B4-42AC-BEE2-CAE533D86B17}" type="sibTrans" cxnId="{712BE985-1ADC-4F33-A845-9696CFB15181}">
      <dgm:prSet/>
      <dgm:spPr/>
      <dgm:t>
        <a:bodyPr/>
        <a:lstStyle/>
        <a:p>
          <a:endParaRPr lang="en-US"/>
        </a:p>
      </dgm:t>
    </dgm:pt>
    <dgm:pt modelId="{B376BB16-DD1B-4248-8B30-2C64194A9202}">
      <dgm:prSet/>
      <dgm:spPr/>
      <dgm:t>
        <a:bodyPr/>
        <a:lstStyle/>
        <a:p>
          <a:pPr rtl="0"/>
          <a:r>
            <a:rPr lang="en-US" smtClean="0"/>
            <a:t>Local Government</a:t>
          </a:r>
          <a:endParaRPr lang="en-US"/>
        </a:p>
      </dgm:t>
    </dgm:pt>
    <dgm:pt modelId="{30272F81-D4FE-4D2A-8885-D8462CF8716F}" type="parTrans" cxnId="{64954746-EB14-4B52-835A-FA74037D0299}">
      <dgm:prSet/>
      <dgm:spPr/>
      <dgm:t>
        <a:bodyPr/>
        <a:lstStyle/>
        <a:p>
          <a:endParaRPr lang="en-US"/>
        </a:p>
      </dgm:t>
    </dgm:pt>
    <dgm:pt modelId="{6DD7115F-F867-412F-87F1-68C6B35C5DB1}" type="sibTrans" cxnId="{64954746-EB14-4B52-835A-FA74037D0299}">
      <dgm:prSet/>
      <dgm:spPr/>
      <dgm:t>
        <a:bodyPr/>
        <a:lstStyle/>
        <a:p>
          <a:endParaRPr lang="en-US"/>
        </a:p>
      </dgm:t>
    </dgm:pt>
    <dgm:pt modelId="{B7E03016-9B49-46F6-AF29-6F2FE4B45992}" type="pres">
      <dgm:prSet presAssocID="{2D900586-46F1-4CE6-BBCD-09AB8D10AD0E}" presName="linear" presStyleCnt="0">
        <dgm:presLayoutVars>
          <dgm:animLvl val="lvl"/>
          <dgm:resizeHandles val="exact"/>
        </dgm:presLayoutVars>
      </dgm:prSet>
      <dgm:spPr/>
      <dgm:t>
        <a:bodyPr/>
        <a:lstStyle/>
        <a:p>
          <a:endParaRPr lang="en-US"/>
        </a:p>
      </dgm:t>
    </dgm:pt>
    <dgm:pt modelId="{246F5C5C-6D20-47DA-9D7B-3C5926A89DBA}" type="pres">
      <dgm:prSet presAssocID="{FADF6207-1FC5-494E-BE51-959DC04A6633}" presName="parentText" presStyleLbl="node1" presStyleIdx="0" presStyleCnt="10" custLinFactNeighborX="2500" custLinFactNeighborY="-16144">
        <dgm:presLayoutVars>
          <dgm:chMax val="0"/>
          <dgm:bulletEnabled val="1"/>
        </dgm:presLayoutVars>
      </dgm:prSet>
      <dgm:spPr/>
      <dgm:t>
        <a:bodyPr/>
        <a:lstStyle/>
        <a:p>
          <a:endParaRPr lang="en-US"/>
        </a:p>
      </dgm:t>
    </dgm:pt>
    <dgm:pt modelId="{83ACE6B7-13F5-435C-9C5D-4C2500D9462C}" type="pres">
      <dgm:prSet presAssocID="{653D8BC9-F7C3-4CCF-9A4F-B2F28165F3F3}" presName="spacer" presStyleCnt="0"/>
      <dgm:spPr/>
    </dgm:pt>
    <dgm:pt modelId="{606C8894-8803-4B2C-BCDE-9E6FBFB6B920}" type="pres">
      <dgm:prSet presAssocID="{B24BAA20-FBC5-4AF5-9C69-6FF1415C8210}" presName="parentText" presStyleLbl="node1" presStyleIdx="1" presStyleCnt="10">
        <dgm:presLayoutVars>
          <dgm:chMax val="0"/>
          <dgm:bulletEnabled val="1"/>
        </dgm:presLayoutVars>
      </dgm:prSet>
      <dgm:spPr/>
      <dgm:t>
        <a:bodyPr/>
        <a:lstStyle/>
        <a:p>
          <a:endParaRPr lang="en-US"/>
        </a:p>
      </dgm:t>
    </dgm:pt>
    <dgm:pt modelId="{97BE5515-7900-43F3-A444-052727F5751D}" type="pres">
      <dgm:prSet presAssocID="{C4918534-E330-46EF-A66C-C3846CFBD644}" presName="spacer" presStyleCnt="0"/>
      <dgm:spPr/>
    </dgm:pt>
    <dgm:pt modelId="{A854B43F-E3FE-4893-87AB-4BC15ABBCDBD}" type="pres">
      <dgm:prSet presAssocID="{1C9785CB-441D-400D-8054-20D4766A504A}" presName="parentText" presStyleLbl="node1" presStyleIdx="2" presStyleCnt="10">
        <dgm:presLayoutVars>
          <dgm:chMax val="0"/>
          <dgm:bulletEnabled val="1"/>
        </dgm:presLayoutVars>
      </dgm:prSet>
      <dgm:spPr/>
      <dgm:t>
        <a:bodyPr/>
        <a:lstStyle/>
        <a:p>
          <a:endParaRPr lang="en-US"/>
        </a:p>
      </dgm:t>
    </dgm:pt>
    <dgm:pt modelId="{EBC623B6-FFDB-42A8-9A69-585625B71AFA}" type="pres">
      <dgm:prSet presAssocID="{14C47919-AD88-426F-8FC0-FAD544877977}" presName="spacer" presStyleCnt="0"/>
      <dgm:spPr/>
    </dgm:pt>
    <dgm:pt modelId="{D388ED55-20E3-46AF-B426-11E5DDB31697}" type="pres">
      <dgm:prSet presAssocID="{3C3BB86C-EB76-4B99-AB1C-0FB0EDB9D6D5}" presName="parentText" presStyleLbl="node1" presStyleIdx="3" presStyleCnt="10">
        <dgm:presLayoutVars>
          <dgm:chMax val="0"/>
          <dgm:bulletEnabled val="1"/>
        </dgm:presLayoutVars>
      </dgm:prSet>
      <dgm:spPr/>
      <dgm:t>
        <a:bodyPr/>
        <a:lstStyle/>
        <a:p>
          <a:endParaRPr lang="en-US"/>
        </a:p>
      </dgm:t>
    </dgm:pt>
    <dgm:pt modelId="{5D03838A-A7FD-4EB2-8658-9E1CCA4BFACB}" type="pres">
      <dgm:prSet presAssocID="{F219954E-09DB-4D7A-AD4F-BD98CD2ECC71}" presName="spacer" presStyleCnt="0"/>
      <dgm:spPr/>
    </dgm:pt>
    <dgm:pt modelId="{E7DB009C-6641-47E1-ADBB-47E7053CED27}" type="pres">
      <dgm:prSet presAssocID="{E62A7C24-BC35-4D6A-8FAB-94B11429FE2A}" presName="parentText" presStyleLbl="node1" presStyleIdx="4" presStyleCnt="10">
        <dgm:presLayoutVars>
          <dgm:chMax val="0"/>
          <dgm:bulletEnabled val="1"/>
        </dgm:presLayoutVars>
      </dgm:prSet>
      <dgm:spPr/>
      <dgm:t>
        <a:bodyPr/>
        <a:lstStyle/>
        <a:p>
          <a:endParaRPr lang="en-US"/>
        </a:p>
      </dgm:t>
    </dgm:pt>
    <dgm:pt modelId="{BA94EC6A-0225-4D2E-B331-39272E85195F}" type="pres">
      <dgm:prSet presAssocID="{D44E7D5D-A1F0-45D8-BD64-AA7AC6AF5B07}" presName="spacer" presStyleCnt="0"/>
      <dgm:spPr/>
    </dgm:pt>
    <dgm:pt modelId="{5F1CD375-9784-4CB8-8F8E-C794CE3FE0E5}" type="pres">
      <dgm:prSet presAssocID="{F598A5D9-D689-40B1-A428-2F1C7DDA6714}" presName="parentText" presStyleLbl="node1" presStyleIdx="5" presStyleCnt="10">
        <dgm:presLayoutVars>
          <dgm:chMax val="0"/>
          <dgm:bulletEnabled val="1"/>
        </dgm:presLayoutVars>
      </dgm:prSet>
      <dgm:spPr/>
      <dgm:t>
        <a:bodyPr/>
        <a:lstStyle/>
        <a:p>
          <a:endParaRPr lang="en-US"/>
        </a:p>
      </dgm:t>
    </dgm:pt>
    <dgm:pt modelId="{3CC92AC8-28A1-45BE-8C37-4C32D1C4BFCC}" type="pres">
      <dgm:prSet presAssocID="{CD5B5B6F-4E60-44CF-8FF2-77AF1DC0155F}" presName="spacer" presStyleCnt="0"/>
      <dgm:spPr/>
    </dgm:pt>
    <dgm:pt modelId="{0B1A8747-FBD5-4715-B0B0-C46F5D4D0B26}" type="pres">
      <dgm:prSet presAssocID="{CBD79F5D-88A2-44A6-AE4C-40EDA1B3012F}" presName="parentText" presStyleLbl="node1" presStyleIdx="6" presStyleCnt="10">
        <dgm:presLayoutVars>
          <dgm:chMax val="0"/>
          <dgm:bulletEnabled val="1"/>
        </dgm:presLayoutVars>
      </dgm:prSet>
      <dgm:spPr/>
      <dgm:t>
        <a:bodyPr/>
        <a:lstStyle/>
        <a:p>
          <a:endParaRPr lang="en-US"/>
        </a:p>
      </dgm:t>
    </dgm:pt>
    <dgm:pt modelId="{308031F7-E420-4EDC-8AA9-19A0D5FE3F47}" type="pres">
      <dgm:prSet presAssocID="{88291479-B2DE-4633-A2BF-8239963DB70C}" presName="spacer" presStyleCnt="0"/>
      <dgm:spPr/>
    </dgm:pt>
    <dgm:pt modelId="{492026BB-2C95-480F-AB55-0E51A0BE1F78}" type="pres">
      <dgm:prSet presAssocID="{DAD33FBA-D061-42E2-95C9-F0662875423A}" presName="parentText" presStyleLbl="node1" presStyleIdx="7" presStyleCnt="10">
        <dgm:presLayoutVars>
          <dgm:chMax val="0"/>
          <dgm:bulletEnabled val="1"/>
        </dgm:presLayoutVars>
      </dgm:prSet>
      <dgm:spPr/>
      <dgm:t>
        <a:bodyPr/>
        <a:lstStyle/>
        <a:p>
          <a:endParaRPr lang="en-US"/>
        </a:p>
      </dgm:t>
    </dgm:pt>
    <dgm:pt modelId="{89490E0F-BE88-4B99-9E18-2AE90D63BB6A}" type="pres">
      <dgm:prSet presAssocID="{509DA0CD-D6B8-4ABE-8C55-57D25256DD70}" presName="spacer" presStyleCnt="0"/>
      <dgm:spPr/>
    </dgm:pt>
    <dgm:pt modelId="{9AEF833F-6FEE-46FD-891D-F946B1F0A554}" type="pres">
      <dgm:prSet presAssocID="{87C26A09-4F62-45AA-8B20-2829669EA4DA}" presName="parentText" presStyleLbl="node1" presStyleIdx="8" presStyleCnt="10">
        <dgm:presLayoutVars>
          <dgm:chMax val="0"/>
          <dgm:bulletEnabled val="1"/>
        </dgm:presLayoutVars>
      </dgm:prSet>
      <dgm:spPr/>
      <dgm:t>
        <a:bodyPr/>
        <a:lstStyle/>
        <a:p>
          <a:endParaRPr lang="en-US"/>
        </a:p>
      </dgm:t>
    </dgm:pt>
    <dgm:pt modelId="{823E3B64-2116-4765-B67F-8E801612841C}" type="pres">
      <dgm:prSet presAssocID="{6CA03CFD-A3B4-42AC-BEE2-CAE533D86B17}" presName="spacer" presStyleCnt="0"/>
      <dgm:spPr/>
    </dgm:pt>
    <dgm:pt modelId="{BADF9495-C054-461A-B936-CF8E7975BB9C}" type="pres">
      <dgm:prSet presAssocID="{B376BB16-DD1B-4248-8B30-2C64194A9202}" presName="parentText" presStyleLbl="node1" presStyleIdx="9" presStyleCnt="10">
        <dgm:presLayoutVars>
          <dgm:chMax val="0"/>
          <dgm:bulletEnabled val="1"/>
        </dgm:presLayoutVars>
      </dgm:prSet>
      <dgm:spPr/>
      <dgm:t>
        <a:bodyPr/>
        <a:lstStyle/>
        <a:p>
          <a:endParaRPr lang="en-US"/>
        </a:p>
      </dgm:t>
    </dgm:pt>
  </dgm:ptLst>
  <dgm:cxnLst>
    <dgm:cxn modelId="{86ADCCE8-EAEC-41AA-BFC5-DCDA496036E5}" type="presOf" srcId="{3C3BB86C-EB76-4B99-AB1C-0FB0EDB9D6D5}" destId="{D388ED55-20E3-46AF-B426-11E5DDB31697}" srcOrd="0" destOrd="0" presId="urn:microsoft.com/office/officeart/2005/8/layout/vList2"/>
    <dgm:cxn modelId="{3E13C85F-20D5-4F3F-8A8E-6783FCBE73F8}" type="presOf" srcId="{E62A7C24-BC35-4D6A-8FAB-94B11429FE2A}" destId="{E7DB009C-6641-47E1-ADBB-47E7053CED27}" srcOrd="0" destOrd="0" presId="urn:microsoft.com/office/officeart/2005/8/layout/vList2"/>
    <dgm:cxn modelId="{DA5C766F-8CE0-4153-975D-8983E9AECFA2}" srcId="{2D900586-46F1-4CE6-BBCD-09AB8D10AD0E}" destId="{E62A7C24-BC35-4D6A-8FAB-94B11429FE2A}" srcOrd="4" destOrd="0" parTransId="{4FB1DB36-3858-406C-9B56-835F34DA713D}" sibTransId="{D44E7D5D-A1F0-45D8-BD64-AA7AC6AF5B07}"/>
    <dgm:cxn modelId="{BF6EBB35-6DCF-4F1C-B2D1-3ED7D4707F95}" srcId="{2D900586-46F1-4CE6-BBCD-09AB8D10AD0E}" destId="{3C3BB86C-EB76-4B99-AB1C-0FB0EDB9D6D5}" srcOrd="3" destOrd="0" parTransId="{D9339DE0-D57A-40A8-A07D-3C42FAC37555}" sibTransId="{F219954E-09DB-4D7A-AD4F-BD98CD2ECC71}"/>
    <dgm:cxn modelId="{CE5A8172-1E57-4303-9FCB-E828D81C1DE7}" type="presOf" srcId="{2D900586-46F1-4CE6-BBCD-09AB8D10AD0E}" destId="{B7E03016-9B49-46F6-AF29-6F2FE4B45992}" srcOrd="0" destOrd="0" presId="urn:microsoft.com/office/officeart/2005/8/layout/vList2"/>
    <dgm:cxn modelId="{5E8B1AE4-E9E0-4E60-BFE4-FBE699CA85B8}" type="presOf" srcId="{B24BAA20-FBC5-4AF5-9C69-6FF1415C8210}" destId="{606C8894-8803-4B2C-BCDE-9E6FBFB6B920}" srcOrd="0" destOrd="0" presId="urn:microsoft.com/office/officeart/2005/8/layout/vList2"/>
    <dgm:cxn modelId="{6E1AFD21-2258-4187-9733-87E45427DFE8}" srcId="{2D900586-46F1-4CE6-BBCD-09AB8D10AD0E}" destId="{F598A5D9-D689-40B1-A428-2F1C7DDA6714}" srcOrd="5" destOrd="0" parTransId="{ED55D4A9-4764-4F46-A9F6-A0346DC33C40}" sibTransId="{CD5B5B6F-4E60-44CF-8FF2-77AF1DC0155F}"/>
    <dgm:cxn modelId="{712BE985-1ADC-4F33-A845-9696CFB15181}" srcId="{2D900586-46F1-4CE6-BBCD-09AB8D10AD0E}" destId="{87C26A09-4F62-45AA-8B20-2829669EA4DA}" srcOrd="8" destOrd="0" parTransId="{FF3BF87B-43DB-4660-BA0B-DA830B1F7BD6}" sibTransId="{6CA03CFD-A3B4-42AC-BEE2-CAE533D86B17}"/>
    <dgm:cxn modelId="{E69C330E-383A-4940-8949-EEA7CA5F0D91}" type="presOf" srcId="{1C9785CB-441D-400D-8054-20D4766A504A}" destId="{A854B43F-E3FE-4893-87AB-4BC15ABBCDBD}" srcOrd="0" destOrd="0" presId="urn:microsoft.com/office/officeart/2005/8/layout/vList2"/>
    <dgm:cxn modelId="{64954746-EB14-4B52-835A-FA74037D0299}" srcId="{2D900586-46F1-4CE6-BBCD-09AB8D10AD0E}" destId="{B376BB16-DD1B-4248-8B30-2C64194A9202}" srcOrd="9" destOrd="0" parTransId="{30272F81-D4FE-4D2A-8885-D8462CF8716F}" sibTransId="{6DD7115F-F867-412F-87F1-68C6B35C5DB1}"/>
    <dgm:cxn modelId="{CCD1BB63-F104-4F23-8D3E-72649987DFA0}" srcId="{2D900586-46F1-4CE6-BBCD-09AB8D10AD0E}" destId="{B24BAA20-FBC5-4AF5-9C69-6FF1415C8210}" srcOrd="1" destOrd="0" parTransId="{BA8B6A59-B818-43BD-8882-FE5716935200}" sibTransId="{C4918534-E330-46EF-A66C-C3846CFBD644}"/>
    <dgm:cxn modelId="{80DF2453-2B1F-4B92-A7FE-6FE31F996062}" type="presOf" srcId="{B376BB16-DD1B-4248-8B30-2C64194A9202}" destId="{BADF9495-C054-461A-B936-CF8E7975BB9C}" srcOrd="0" destOrd="0" presId="urn:microsoft.com/office/officeart/2005/8/layout/vList2"/>
    <dgm:cxn modelId="{F75F8DCB-989A-429F-95E8-4EC6EF6A2854}" type="presOf" srcId="{87C26A09-4F62-45AA-8B20-2829669EA4DA}" destId="{9AEF833F-6FEE-46FD-891D-F946B1F0A554}" srcOrd="0" destOrd="0" presId="urn:microsoft.com/office/officeart/2005/8/layout/vList2"/>
    <dgm:cxn modelId="{576BFAE2-E560-4C59-BCFD-2AE932C69790}" srcId="{2D900586-46F1-4CE6-BBCD-09AB8D10AD0E}" destId="{1C9785CB-441D-400D-8054-20D4766A504A}" srcOrd="2" destOrd="0" parTransId="{AFCDD60D-AFEE-4AE9-AC92-944D0C80FB77}" sibTransId="{14C47919-AD88-426F-8FC0-FAD544877977}"/>
    <dgm:cxn modelId="{88A38B97-5194-4B2C-88D7-A8CB7924CB5F}" type="presOf" srcId="{DAD33FBA-D061-42E2-95C9-F0662875423A}" destId="{492026BB-2C95-480F-AB55-0E51A0BE1F78}" srcOrd="0" destOrd="0" presId="urn:microsoft.com/office/officeart/2005/8/layout/vList2"/>
    <dgm:cxn modelId="{F6DC2FE3-F3CC-4676-AE5F-CBEACD0E1C31}" srcId="{2D900586-46F1-4CE6-BBCD-09AB8D10AD0E}" destId="{CBD79F5D-88A2-44A6-AE4C-40EDA1B3012F}" srcOrd="6" destOrd="0" parTransId="{5AE76719-DC2E-4D4C-924F-2077B34E9CB3}" sibTransId="{88291479-B2DE-4633-A2BF-8239963DB70C}"/>
    <dgm:cxn modelId="{656970C1-5F66-4CB2-9164-4CDFB45BA0EC}" srcId="{2D900586-46F1-4CE6-BBCD-09AB8D10AD0E}" destId="{FADF6207-1FC5-494E-BE51-959DC04A6633}" srcOrd="0" destOrd="0" parTransId="{6528012A-128B-4671-9F20-44524226D599}" sibTransId="{653D8BC9-F7C3-4CCF-9A4F-B2F28165F3F3}"/>
    <dgm:cxn modelId="{8B6DB217-A4AF-4510-9386-8AB0D263ECC3}" srcId="{2D900586-46F1-4CE6-BBCD-09AB8D10AD0E}" destId="{DAD33FBA-D061-42E2-95C9-F0662875423A}" srcOrd="7" destOrd="0" parTransId="{DA84DDF2-6675-4BD4-8EBF-78E9C19EE706}" sibTransId="{509DA0CD-D6B8-4ABE-8C55-57D25256DD70}"/>
    <dgm:cxn modelId="{B4F188F0-C8F9-42EC-8C8D-C103C3FD97DD}" type="presOf" srcId="{CBD79F5D-88A2-44A6-AE4C-40EDA1B3012F}" destId="{0B1A8747-FBD5-4715-B0B0-C46F5D4D0B26}" srcOrd="0" destOrd="0" presId="urn:microsoft.com/office/officeart/2005/8/layout/vList2"/>
    <dgm:cxn modelId="{2C0C6C3E-D032-4170-AD61-8897737ACAC8}" type="presOf" srcId="{F598A5D9-D689-40B1-A428-2F1C7DDA6714}" destId="{5F1CD375-9784-4CB8-8F8E-C794CE3FE0E5}" srcOrd="0" destOrd="0" presId="urn:microsoft.com/office/officeart/2005/8/layout/vList2"/>
    <dgm:cxn modelId="{DD436D64-AFF3-4C4E-998F-40E90180AE60}" type="presOf" srcId="{FADF6207-1FC5-494E-BE51-959DC04A6633}" destId="{246F5C5C-6D20-47DA-9D7B-3C5926A89DBA}" srcOrd="0" destOrd="0" presId="urn:microsoft.com/office/officeart/2005/8/layout/vList2"/>
    <dgm:cxn modelId="{64332DFF-353D-4F2E-A082-1D9E8167F6B3}" type="presParOf" srcId="{B7E03016-9B49-46F6-AF29-6F2FE4B45992}" destId="{246F5C5C-6D20-47DA-9D7B-3C5926A89DBA}" srcOrd="0" destOrd="0" presId="urn:microsoft.com/office/officeart/2005/8/layout/vList2"/>
    <dgm:cxn modelId="{B8EB4D68-9459-4FA6-B31F-E2F1757DDB5B}" type="presParOf" srcId="{B7E03016-9B49-46F6-AF29-6F2FE4B45992}" destId="{83ACE6B7-13F5-435C-9C5D-4C2500D9462C}" srcOrd="1" destOrd="0" presId="urn:microsoft.com/office/officeart/2005/8/layout/vList2"/>
    <dgm:cxn modelId="{3572358F-35D0-4676-BB8E-6F023771F3E6}" type="presParOf" srcId="{B7E03016-9B49-46F6-AF29-6F2FE4B45992}" destId="{606C8894-8803-4B2C-BCDE-9E6FBFB6B920}" srcOrd="2" destOrd="0" presId="urn:microsoft.com/office/officeart/2005/8/layout/vList2"/>
    <dgm:cxn modelId="{743D45CF-ADD6-4DD2-8CB1-108DFCB24212}" type="presParOf" srcId="{B7E03016-9B49-46F6-AF29-6F2FE4B45992}" destId="{97BE5515-7900-43F3-A444-052727F5751D}" srcOrd="3" destOrd="0" presId="urn:microsoft.com/office/officeart/2005/8/layout/vList2"/>
    <dgm:cxn modelId="{3892E343-9BDD-4783-886C-7CAE47A07C35}" type="presParOf" srcId="{B7E03016-9B49-46F6-AF29-6F2FE4B45992}" destId="{A854B43F-E3FE-4893-87AB-4BC15ABBCDBD}" srcOrd="4" destOrd="0" presId="urn:microsoft.com/office/officeart/2005/8/layout/vList2"/>
    <dgm:cxn modelId="{585AF1E0-9587-4FFB-863C-5AB76860E686}" type="presParOf" srcId="{B7E03016-9B49-46F6-AF29-6F2FE4B45992}" destId="{EBC623B6-FFDB-42A8-9A69-585625B71AFA}" srcOrd="5" destOrd="0" presId="urn:microsoft.com/office/officeart/2005/8/layout/vList2"/>
    <dgm:cxn modelId="{8E56C5E5-A416-40FB-8170-E05AAC43B157}" type="presParOf" srcId="{B7E03016-9B49-46F6-AF29-6F2FE4B45992}" destId="{D388ED55-20E3-46AF-B426-11E5DDB31697}" srcOrd="6" destOrd="0" presId="urn:microsoft.com/office/officeart/2005/8/layout/vList2"/>
    <dgm:cxn modelId="{A3A357A4-119C-44FF-9D10-2CAD170F05B9}" type="presParOf" srcId="{B7E03016-9B49-46F6-AF29-6F2FE4B45992}" destId="{5D03838A-A7FD-4EB2-8658-9E1CCA4BFACB}" srcOrd="7" destOrd="0" presId="urn:microsoft.com/office/officeart/2005/8/layout/vList2"/>
    <dgm:cxn modelId="{02AF740F-3370-4926-8695-63A6ACB7C013}" type="presParOf" srcId="{B7E03016-9B49-46F6-AF29-6F2FE4B45992}" destId="{E7DB009C-6641-47E1-ADBB-47E7053CED27}" srcOrd="8" destOrd="0" presId="urn:microsoft.com/office/officeart/2005/8/layout/vList2"/>
    <dgm:cxn modelId="{187649E7-0F8A-4B30-B193-5ADFB7FEF823}" type="presParOf" srcId="{B7E03016-9B49-46F6-AF29-6F2FE4B45992}" destId="{BA94EC6A-0225-4D2E-B331-39272E85195F}" srcOrd="9" destOrd="0" presId="urn:microsoft.com/office/officeart/2005/8/layout/vList2"/>
    <dgm:cxn modelId="{E50AA1DA-9403-4F3C-83AE-9731F0FC6BE9}" type="presParOf" srcId="{B7E03016-9B49-46F6-AF29-6F2FE4B45992}" destId="{5F1CD375-9784-4CB8-8F8E-C794CE3FE0E5}" srcOrd="10" destOrd="0" presId="urn:microsoft.com/office/officeart/2005/8/layout/vList2"/>
    <dgm:cxn modelId="{1C5D88A1-E55B-4F39-943E-E7846C148640}" type="presParOf" srcId="{B7E03016-9B49-46F6-AF29-6F2FE4B45992}" destId="{3CC92AC8-28A1-45BE-8C37-4C32D1C4BFCC}" srcOrd="11" destOrd="0" presId="urn:microsoft.com/office/officeart/2005/8/layout/vList2"/>
    <dgm:cxn modelId="{01B05518-7D79-47F9-8D5D-1B8DA6F5BDFE}" type="presParOf" srcId="{B7E03016-9B49-46F6-AF29-6F2FE4B45992}" destId="{0B1A8747-FBD5-4715-B0B0-C46F5D4D0B26}" srcOrd="12" destOrd="0" presId="urn:microsoft.com/office/officeart/2005/8/layout/vList2"/>
    <dgm:cxn modelId="{A1C2CFFF-1D54-41A6-BC8C-830754177AF2}" type="presParOf" srcId="{B7E03016-9B49-46F6-AF29-6F2FE4B45992}" destId="{308031F7-E420-4EDC-8AA9-19A0D5FE3F47}" srcOrd="13" destOrd="0" presId="urn:microsoft.com/office/officeart/2005/8/layout/vList2"/>
    <dgm:cxn modelId="{7351B9E5-C2BF-47D8-A1CE-8F51D737E3B0}" type="presParOf" srcId="{B7E03016-9B49-46F6-AF29-6F2FE4B45992}" destId="{492026BB-2C95-480F-AB55-0E51A0BE1F78}" srcOrd="14" destOrd="0" presId="urn:microsoft.com/office/officeart/2005/8/layout/vList2"/>
    <dgm:cxn modelId="{D0D54B02-F779-4C68-ABBA-3635F4DA0C67}" type="presParOf" srcId="{B7E03016-9B49-46F6-AF29-6F2FE4B45992}" destId="{89490E0F-BE88-4B99-9E18-2AE90D63BB6A}" srcOrd="15" destOrd="0" presId="urn:microsoft.com/office/officeart/2005/8/layout/vList2"/>
    <dgm:cxn modelId="{B10824F7-1699-403E-8F62-77AA95AC0FED}" type="presParOf" srcId="{B7E03016-9B49-46F6-AF29-6F2FE4B45992}" destId="{9AEF833F-6FEE-46FD-891D-F946B1F0A554}" srcOrd="16" destOrd="0" presId="urn:microsoft.com/office/officeart/2005/8/layout/vList2"/>
    <dgm:cxn modelId="{56C267DF-2DDA-4B63-BEAE-DC6A5A884C1F}" type="presParOf" srcId="{B7E03016-9B49-46F6-AF29-6F2FE4B45992}" destId="{823E3B64-2116-4765-B67F-8E801612841C}" srcOrd="17" destOrd="0" presId="urn:microsoft.com/office/officeart/2005/8/layout/vList2"/>
    <dgm:cxn modelId="{28A5AD04-0174-415A-8A18-FEDD65207D0F}" type="presParOf" srcId="{B7E03016-9B49-46F6-AF29-6F2FE4B45992}" destId="{BADF9495-C054-461A-B936-CF8E7975BB9C}"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6E41C2-BE51-4FB4-879C-573BE3AF91A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20F4561-A0C3-4FB5-BA47-5F36F64AC19A}">
      <dgm:prSet custT="1"/>
      <dgm:spPr/>
      <dgm:t>
        <a:bodyPr/>
        <a:lstStyle/>
        <a:p>
          <a:pPr rtl="0"/>
          <a:r>
            <a:rPr lang="en-US" sz="2400" dirty="0" smtClean="0"/>
            <a:t>Hotels</a:t>
          </a:r>
          <a:endParaRPr lang="en-US" sz="2400" dirty="0"/>
        </a:p>
      </dgm:t>
    </dgm:pt>
    <dgm:pt modelId="{A5839E6C-4156-4B60-A615-E0CFC1997CC6}" type="parTrans" cxnId="{36E3F92B-49E1-481E-BB05-4BDF126015AC}">
      <dgm:prSet/>
      <dgm:spPr/>
      <dgm:t>
        <a:bodyPr/>
        <a:lstStyle/>
        <a:p>
          <a:endParaRPr lang="en-US"/>
        </a:p>
      </dgm:t>
    </dgm:pt>
    <dgm:pt modelId="{60D492D3-B20A-4EEE-96AC-59C1E094D4EA}" type="sibTrans" cxnId="{36E3F92B-49E1-481E-BB05-4BDF126015AC}">
      <dgm:prSet/>
      <dgm:spPr/>
      <dgm:t>
        <a:bodyPr/>
        <a:lstStyle/>
        <a:p>
          <a:endParaRPr lang="en-US"/>
        </a:p>
      </dgm:t>
    </dgm:pt>
    <dgm:pt modelId="{965B3A45-15E1-44A7-B862-FCB70675B3C4}">
      <dgm:prSet custT="1"/>
      <dgm:spPr/>
      <dgm:t>
        <a:bodyPr/>
        <a:lstStyle/>
        <a:p>
          <a:pPr rtl="0"/>
          <a:r>
            <a:rPr lang="en-US" sz="2400" dirty="0" smtClean="0"/>
            <a:t>Restaurants</a:t>
          </a:r>
          <a:endParaRPr lang="en-US" sz="2400" dirty="0"/>
        </a:p>
      </dgm:t>
    </dgm:pt>
    <dgm:pt modelId="{98A94369-C9A7-499A-A1F3-B23615D23349}" type="parTrans" cxnId="{A233EA90-CE90-49FE-820F-7FF2F0F501FC}">
      <dgm:prSet/>
      <dgm:spPr/>
      <dgm:t>
        <a:bodyPr/>
        <a:lstStyle/>
        <a:p>
          <a:endParaRPr lang="en-US"/>
        </a:p>
      </dgm:t>
    </dgm:pt>
    <dgm:pt modelId="{C52EFF90-DD3A-49F7-8C2F-ECAD226AC4F9}" type="sibTrans" cxnId="{A233EA90-CE90-49FE-820F-7FF2F0F501FC}">
      <dgm:prSet/>
      <dgm:spPr/>
      <dgm:t>
        <a:bodyPr/>
        <a:lstStyle/>
        <a:p>
          <a:endParaRPr lang="en-US"/>
        </a:p>
      </dgm:t>
    </dgm:pt>
    <dgm:pt modelId="{844D2B63-5529-4E2F-8325-A8123398938A}">
      <dgm:prSet custT="1"/>
      <dgm:spPr/>
      <dgm:t>
        <a:bodyPr/>
        <a:lstStyle/>
        <a:p>
          <a:pPr rtl="0"/>
          <a:r>
            <a:rPr lang="en-US" sz="2400" dirty="0" smtClean="0"/>
            <a:t>Bed and Breakfasts</a:t>
          </a:r>
          <a:endParaRPr lang="en-US" sz="2400" dirty="0"/>
        </a:p>
      </dgm:t>
    </dgm:pt>
    <dgm:pt modelId="{E0F605C5-CE42-4616-A00A-C1FD76D13CE2}" type="parTrans" cxnId="{E8CADA3F-B190-4C28-9551-61216C870988}">
      <dgm:prSet/>
      <dgm:spPr/>
      <dgm:t>
        <a:bodyPr/>
        <a:lstStyle/>
        <a:p>
          <a:endParaRPr lang="en-US"/>
        </a:p>
      </dgm:t>
    </dgm:pt>
    <dgm:pt modelId="{CDABE87F-5946-4873-A42C-FFF03F14378B}" type="sibTrans" cxnId="{E8CADA3F-B190-4C28-9551-61216C870988}">
      <dgm:prSet/>
      <dgm:spPr/>
      <dgm:t>
        <a:bodyPr/>
        <a:lstStyle/>
        <a:p>
          <a:endParaRPr lang="en-US"/>
        </a:p>
      </dgm:t>
    </dgm:pt>
    <dgm:pt modelId="{51AD0D4A-18B6-4265-8349-C65BF474FB2B}">
      <dgm:prSet custT="1"/>
      <dgm:spPr/>
      <dgm:t>
        <a:bodyPr/>
        <a:lstStyle/>
        <a:p>
          <a:pPr rtl="0"/>
          <a:r>
            <a:rPr lang="en-US" sz="2400" dirty="0" smtClean="0"/>
            <a:t>Campgrounds</a:t>
          </a:r>
          <a:endParaRPr lang="en-US" sz="2400" dirty="0"/>
        </a:p>
      </dgm:t>
    </dgm:pt>
    <dgm:pt modelId="{3B4B4D2E-EFF9-4161-9A36-B8662C73024E}" type="parTrans" cxnId="{0FF748A9-B818-4827-9BC2-3260702B38C9}">
      <dgm:prSet/>
      <dgm:spPr/>
      <dgm:t>
        <a:bodyPr/>
        <a:lstStyle/>
        <a:p>
          <a:endParaRPr lang="en-US"/>
        </a:p>
      </dgm:t>
    </dgm:pt>
    <dgm:pt modelId="{438D90CB-1C19-4ED9-B52B-EDC9A7A2B705}" type="sibTrans" cxnId="{0FF748A9-B818-4827-9BC2-3260702B38C9}">
      <dgm:prSet/>
      <dgm:spPr/>
      <dgm:t>
        <a:bodyPr/>
        <a:lstStyle/>
        <a:p>
          <a:endParaRPr lang="en-US"/>
        </a:p>
      </dgm:t>
    </dgm:pt>
    <dgm:pt modelId="{2CFAA90B-4058-4A5B-B973-EFD7C3121204}">
      <dgm:prSet custT="1"/>
      <dgm:spPr/>
      <dgm:t>
        <a:bodyPr/>
        <a:lstStyle/>
        <a:p>
          <a:pPr rtl="0"/>
          <a:r>
            <a:rPr lang="en-US" sz="2400" dirty="0" smtClean="0"/>
            <a:t>Outfitters</a:t>
          </a:r>
          <a:endParaRPr lang="en-US" sz="2400" dirty="0"/>
        </a:p>
      </dgm:t>
    </dgm:pt>
    <dgm:pt modelId="{207DC233-AA61-4A58-BD0B-2D32DD8137D5}" type="parTrans" cxnId="{78909138-140C-4C39-816E-FA8A670656A5}">
      <dgm:prSet/>
      <dgm:spPr/>
      <dgm:t>
        <a:bodyPr/>
        <a:lstStyle/>
        <a:p>
          <a:endParaRPr lang="en-US"/>
        </a:p>
      </dgm:t>
    </dgm:pt>
    <dgm:pt modelId="{9AA202C3-DDD1-4DC4-A125-E8AD38317DA4}" type="sibTrans" cxnId="{78909138-140C-4C39-816E-FA8A670656A5}">
      <dgm:prSet/>
      <dgm:spPr/>
      <dgm:t>
        <a:bodyPr/>
        <a:lstStyle/>
        <a:p>
          <a:endParaRPr lang="en-US"/>
        </a:p>
      </dgm:t>
    </dgm:pt>
    <dgm:pt modelId="{931BFD15-27BE-45D0-B136-B71A1936C753}">
      <dgm:prSet custT="1"/>
      <dgm:spPr/>
      <dgm:t>
        <a:bodyPr/>
        <a:lstStyle/>
        <a:p>
          <a:pPr rtl="0"/>
          <a:r>
            <a:rPr lang="en-US" sz="2400" dirty="0" smtClean="0"/>
            <a:t>Music Venues</a:t>
          </a:r>
          <a:endParaRPr lang="en-US" sz="2400" dirty="0"/>
        </a:p>
      </dgm:t>
    </dgm:pt>
    <dgm:pt modelId="{55E2E18C-F4B5-41C2-9097-C25399DB5371}" type="parTrans" cxnId="{A76055DE-1DE8-4861-942E-00C294043258}">
      <dgm:prSet/>
      <dgm:spPr/>
      <dgm:t>
        <a:bodyPr/>
        <a:lstStyle/>
        <a:p>
          <a:endParaRPr lang="en-US"/>
        </a:p>
      </dgm:t>
    </dgm:pt>
    <dgm:pt modelId="{C327468C-57A3-430F-BFB4-3AB4AD2F8569}" type="sibTrans" cxnId="{A76055DE-1DE8-4861-942E-00C294043258}">
      <dgm:prSet/>
      <dgm:spPr/>
      <dgm:t>
        <a:bodyPr/>
        <a:lstStyle/>
        <a:p>
          <a:endParaRPr lang="en-US"/>
        </a:p>
      </dgm:t>
    </dgm:pt>
    <dgm:pt modelId="{AB1AA6DA-F9D5-46E4-9ADC-5ADE57FAEF1A}">
      <dgm:prSet custT="1"/>
      <dgm:spPr/>
      <dgm:t>
        <a:bodyPr/>
        <a:lstStyle/>
        <a:p>
          <a:pPr rtl="0"/>
          <a:r>
            <a:rPr lang="en-US" sz="2400" dirty="0" smtClean="0"/>
            <a:t>Museums</a:t>
          </a:r>
          <a:endParaRPr lang="en-US" sz="2400" dirty="0"/>
        </a:p>
      </dgm:t>
    </dgm:pt>
    <dgm:pt modelId="{5BE72E2B-505B-4AB9-BD71-DA667BCD9250}" type="parTrans" cxnId="{B12EA993-7161-45B9-9613-44C74D913CFC}">
      <dgm:prSet/>
      <dgm:spPr/>
      <dgm:t>
        <a:bodyPr/>
        <a:lstStyle/>
        <a:p>
          <a:endParaRPr lang="en-US"/>
        </a:p>
      </dgm:t>
    </dgm:pt>
    <dgm:pt modelId="{F0472159-9482-47CA-9D2D-5847ABD2D212}" type="sibTrans" cxnId="{B12EA993-7161-45B9-9613-44C74D913CFC}">
      <dgm:prSet/>
      <dgm:spPr/>
      <dgm:t>
        <a:bodyPr/>
        <a:lstStyle/>
        <a:p>
          <a:endParaRPr lang="en-US"/>
        </a:p>
      </dgm:t>
    </dgm:pt>
    <dgm:pt modelId="{F167463E-753D-46D8-91CD-8C4BBAC96702}">
      <dgm:prSet custT="1"/>
      <dgm:spPr/>
      <dgm:t>
        <a:bodyPr/>
        <a:lstStyle/>
        <a:p>
          <a:pPr rtl="0"/>
          <a:r>
            <a:rPr lang="en-US" sz="2400" dirty="0" smtClean="0"/>
            <a:t>Sports Facilities</a:t>
          </a:r>
          <a:endParaRPr lang="en-US" sz="2400" dirty="0"/>
        </a:p>
      </dgm:t>
    </dgm:pt>
    <dgm:pt modelId="{653705F6-A578-49CC-92AD-8808AB75D3C4}" type="parTrans" cxnId="{8112DB5C-99C2-412A-88B4-FDDF6357BD11}">
      <dgm:prSet/>
      <dgm:spPr/>
      <dgm:t>
        <a:bodyPr/>
        <a:lstStyle/>
        <a:p>
          <a:endParaRPr lang="en-US"/>
        </a:p>
      </dgm:t>
    </dgm:pt>
    <dgm:pt modelId="{EB133510-261D-4E85-B6D9-2347B41A6E52}" type="sibTrans" cxnId="{8112DB5C-99C2-412A-88B4-FDDF6357BD11}">
      <dgm:prSet/>
      <dgm:spPr/>
      <dgm:t>
        <a:bodyPr/>
        <a:lstStyle/>
        <a:p>
          <a:endParaRPr lang="en-US"/>
        </a:p>
      </dgm:t>
    </dgm:pt>
    <dgm:pt modelId="{A3312536-7602-44DD-9BF0-94ED153D8D25}" type="pres">
      <dgm:prSet presAssocID="{EE6E41C2-BE51-4FB4-879C-573BE3AF91AE}" presName="linear" presStyleCnt="0">
        <dgm:presLayoutVars>
          <dgm:animLvl val="lvl"/>
          <dgm:resizeHandles val="exact"/>
        </dgm:presLayoutVars>
      </dgm:prSet>
      <dgm:spPr/>
      <dgm:t>
        <a:bodyPr/>
        <a:lstStyle/>
        <a:p>
          <a:endParaRPr lang="en-US"/>
        </a:p>
      </dgm:t>
    </dgm:pt>
    <dgm:pt modelId="{9ED38B3A-584C-4DE5-B7F5-704EBAF25D05}" type="pres">
      <dgm:prSet presAssocID="{B20F4561-A0C3-4FB5-BA47-5F36F64AC19A}" presName="parentText" presStyleLbl="node1" presStyleIdx="0" presStyleCnt="8">
        <dgm:presLayoutVars>
          <dgm:chMax val="0"/>
          <dgm:bulletEnabled val="1"/>
        </dgm:presLayoutVars>
      </dgm:prSet>
      <dgm:spPr/>
      <dgm:t>
        <a:bodyPr/>
        <a:lstStyle/>
        <a:p>
          <a:endParaRPr lang="en-US"/>
        </a:p>
      </dgm:t>
    </dgm:pt>
    <dgm:pt modelId="{2D7B960E-03B6-4AA6-BDA3-B266629B4F16}" type="pres">
      <dgm:prSet presAssocID="{60D492D3-B20A-4EEE-96AC-59C1E094D4EA}" presName="spacer" presStyleCnt="0"/>
      <dgm:spPr/>
    </dgm:pt>
    <dgm:pt modelId="{5D46FDE9-97D4-419A-8590-162906558E50}" type="pres">
      <dgm:prSet presAssocID="{965B3A45-15E1-44A7-B862-FCB70675B3C4}" presName="parentText" presStyleLbl="node1" presStyleIdx="1" presStyleCnt="8">
        <dgm:presLayoutVars>
          <dgm:chMax val="0"/>
          <dgm:bulletEnabled val="1"/>
        </dgm:presLayoutVars>
      </dgm:prSet>
      <dgm:spPr/>
      <dgm:t>
        <a:bodyPr/>
        <a:lstStyle/>
        <a:p>
          <a:endParaRPr lang="en-US"/>
        </a:p>
      </dgm:t>
    </dgm:pt>
    <dgm:pt modelId="{4BD89BBF-B222-4986-A7B9-D972794FB7D0}" type="pres">
      <dgm:prSet presAssocID="{C52EFF90-DD3A-49F7-8C2F-ECAD226AC4F9}" presName="spacer" presStyleCnt="0"/>
      <dgm:spPr/>
    </dgm:pt>
    <dgm:pt modelId="{A535032A-4647-4CC3-AD68-830709AD75B2}" type="pres">
      <dgm:prSet presAssocID="{844D2B63-5529-4E2F-8325-A8123398938A}" presName="parentText" presStyleLbl="node1" presStyleIdx="2" presStyleCnt="8" custLinFactNeighborX="-39683" custLinFactNeighborY="-52527">
        <dgm:presLayoutVars>
          <dgm:chMax val="0"/>
          <dgm:bulletEnabled val="1"/>
        </dgm:presLayoutVars>
      </dgm:prSet>
      <dgm:spPr/>
      <dgm:t>
        <a:bodyPr/>
        <a:lstStyle/>
        <a:p>
          <a:endParaRPr lang="en-US"/>
        </a:p>
      </dgm:t>
    </dgm:pt>
    <dgm:pt modelId="{71F0A466-C23B-480E-80AF-544DF8577F00}" type="pres">
      <dgm:prSet presAssocID="{CDABE87F-5946-4873-A42C-FFF03F14378B}" presName="spacer" presStyleCnt="0"/>
      <dgm:spPr/>
    </dgm:pt>
    <dgm:pt modelId="{F901EFAE-77CD-496B-81F6-7AE2DC7ECC43}" type="pres">
      <dgm:prSet presAssocID="{51AD0D4A-18B6-4265-8349-C65BF474FB2B}" presName="parentText" presStyleLbl="node1" presStyleIdx="3" presStyleCnt="8">
        <dgm:presLayoutVars>
          <dgm:chMax val="0"/>
          <dgm:bulletEnabled val="1"/>
        </dgm:presLayoutVars>
      </dgm:prSet>
      <dgm:spPr/>
      <dgm:t>
        <a:bodyPr/>
        <a:lstStyle/>
        <a:p>
          <a:endParaRPr lang="en-US"/>
        </a:p>
      </dgm:t>
    </dgm:pt>
    <dgm:pt modelId="{F9CC01A3-F77D-484F-B6AD-0D5F7839885A}" type="pres">
      <dgm:prSet presAssocID="{438D90CB-1C19-4ED9-B52B-EDC9A7A2B705}" presName="spacer" presStyleCnt="0"/>
      <dgm:spPr/>
    </dgm:pt>
    <dgm:pt modelId="{D21F7563-A82C-4F18-A080-11C19BEB72DB}" type="pres">
      <dgm:prSet presAssocID="{2CFAA90B-4058-4A5B-B973-EFD7C3121204}" presName="parentText" presStyleLbl="node1" presStyleIdx="4" presStyleCnt="8">
        <dgm:presLayoutVars>
          <dgm:chMax val="0"/>
          <dgm:bulletEnabled val="1"/>
        </dgm:presLayoutVars>
      </dgm:prSet>
      <dgm:spPr/>
      <dgm:t>
        <a:bodyPr/>
        <a:lstStyle/>
        <a:p>
          <a:endParaRPr lang="en-US"/>
        </a:p>
      </dgm:t>
    </dgm:pt>
    <dgm:pt modelId="{BC8B8A8C-3920-48A1-97D6-6A2269956CBE}" type="pres">
      <dgm:prSet presAssocID="{9AA202C3-DDD1-4DC4-A125-E8AD38317DA4}" presName="spacer" presStyleCnt="0"/>
      <dgm:spPr/>
    </dgm:pt>
    <dgm:pt modelId="{4AA0B896-1E1B-46A2-AF62-EE0735D6359F}" type="pres">
      <dgm:prSet presAssocID="{931BFD15-27BE-45D0-B136-B71A1936C753}" presName="parentText" presStyleLbl="node1" presStyleIdx="5" presStyleCnt="8">
        <dgm:presLayoutVars>
          <dgm:chMax val="0"/>
          <dgm:bulletEnabled val="1"/>
        </dgm:presLayoutVars>
      </dgm:prSet>
      <dgm:spPr/>
      <dgm:t>
        <a:bodyPr/>
        <a:lstStyle/>
        <a:p>
          <a:endParaRPr lang="en-US"/>
        </a:p>
      </dgm:t>
    </dgm:pt>
    <dgm:pt modelId="{4C6A428A-343E-481A-896A-7732FABE57BF}" type="pres">
      <dgm:prSet presAssocID="{C327468C-57A3-430F-BFB4-3AB4AD2F8569}" presName="spacer" presStyleCnt="0"/>
      <dgm:spPr/>
    </dgm:pt>
    <dgm:pt modelId="{7888D855-CC13-4F7C-B052-ED6EC0CBECF7}" type="pres">
      <dgm:prSet presAssocID="{AB1AA6DA-F9D5-46E4-9ADC-5ADE57FAEF1A}" presName="parentText" presStyleLbl="node1" presStyleIdx="6" presStyleCnt="8">
        <dgm:presLayoutVars>
          <dgm:chMax val="0"/>
          <dgm:bulletEnabled val="1"/>
        </dgm:presLayoutVars>
      </dgm:prSet>
      <dgm:spPr/>
      <dgm:t>
        <a:bodyPr/>
        <a:lstStyle/>
        <a:p>
          <a:endParaRPr lang="en-US"/>
        </a:p>
      </dgm:t>
    </dgm:pt>
    <dgm:pt modelId="{D1E9BEC6-4ABB-4027-AD45-453D813EE7B4}" type="pres">
      <dgm:prSet presAssocID="{F0472159-9482-47CA-9D2D-5847ABD2D212}" presName="spacer" presStyleCnt="0"/>
      <dgm:spPr/>
    </dgm:pt>
    <dgm:pt modelId="{A9860C59-B233-4BC1-8E8F-F649F09E4B8F}" type="pres">
      <dgm:prSet presAssocID="{F167463E-753D-46D8-91CD-8C4BBAC96702}" presName="parentText" presStyleLbl="node1" presStyleIdx="7" presStyleCnt="8">
        <dgm:presLayoutVars>
          <dgm:chMax val="0"/>
          <dgm:bulletEnabled val="1"/>
        </dgm:presLayoutVars>
      </dgm:prSet>
      <dgm:spPr/>
      <dgm:t>
        <a:bodyPr/>
        <a:lstStyle/>
        <a:p>
          <a:endParaRPr lang="en-US"/>
        </a:p>
      </dgm:t>
    </dgm:pt>
  </dgm:ptLst>
  <dgm:cxnLst>
    <dgm:cxn modelId="{A233EA90-CE90-49FE-820F-7FF2F0F501FC}" srcId="{EE6E41C2-BE51-4FB4-879C-573BE3AF91AE}" destId="{965B3A45-15E1-44A7-B862-FCB70675B3C4}" srcOrd="1" destOrd="0" parTransId="{98A94369-C9A7-499A-A1F3-B23615D23349}" sibTransId="{C52EFF90-DD3A-49F7-8C2F-ECAD226AC4F9}"/>
    <dgm:cxn modelId="{A76055DE-1DE8-4861-942E-00C294043258}" srcId="{EE6E41C2-BE51-4FB4-879C-573BE3AF91AE}" destId="{931BFD15-27BE-45D0-B136-B71A1936C753}" srcOrd="5" destOrd="0" parTransId="{55E2E18C-F4B5-41C2-9097-C25399DB5371}" sibTransId="{C327468C-57A3-430F-BFB4-3AB4AD2F8569}"/>
    <dgm:cxn modelId="{6EC25091-94E9-4DD1-9803-B18F793DA29F}" type="presOf" srcId="{F167463E-753D-46D8-91CD-8C4BBAC96702}" destId="{A9860C59-B233-4BC1-8E8F-F649F09E4B8F}" srcOrd="0" destOrd="0" presId="urn:microsoft.com/office/officeart/2005/8/layout/vList2"/>
    <dgm:cxn modelId="{B74D20C6-55A3-483B-A3D9-1E3C56714858}" type="presOf" srcId="{965B3A45-15E1-44A7-B862-FCB70675B3C4}" destId="{5D46FDE9-97D4-419A-8590-162906558E50}" srcOrd="0" destOrd="0" presId="urn:microsoft.com/office/officeart/2005/8/layout/vList2"/>
    <dgm:cxn modelId="{3B64F0B0-A730-4EA1-92A2-78A11355EF85}" type="presOf" srcId="{51AD0D4A-18B6-4265-8349-C65BF474FB2B}" destId="{F901EFAE-77CD-496B-81F6-7AE2DC7ECC43}" srcOrd="0" destOrd="0" presId="urn:microsoft.com/office/officeart/2005/8/layout/vList2"/>
    <dgm:cxn modelId="{FF2B5D83-2203-4498-90BF-CE1BB2E4F1A7}" type="presOf" srcId="{2CFAA90B-4058-4A5B-B973-EFD7C3121204}" destId="{D21F7563-A82C-4F18-A080-11C19BEB72DB}" srcOrd="0" destOrd="0" presId="urn:microsoft.com/office/officeart/2005/8/layout/vList2"/>
    <dgm:cxn modelId="{0E529A9C-7F8B-4921-B3E7-37D455F98F99}" type="presOf" srcId="{B20F4561-A0C3-4FB5-BA47-5F36F64AC19A}" destId="{9ED38B3A-584C-4DE5-B7F5-704EBAF25D05}" srcOrd="0" destOrd="0" presId="urn:microsoft.com/office/officeart/2005/8/layout/vList2"/>
    <dgm:cxn modelId="{36E3F92B-49E1-481E-BB05-4BDF126015AC}" srcId="{EE6E41C2-BE51-4FB4-879C-573BE3AF91AE}" destId="{B20F4561-A0C3-4FB5-BA47-5F36F64AC19A}" srcOrd="0" destOrd="0" parTransId="{A5839E6C-4156-4B60-A615-E0CFC1997CC6}" sibTransId="{60D492D3-B20A-4EEE-96AC-59C1E094D4EA}"/>
    <dgm:cxn modelId="{7B476E81-C20C-4758-89D5-C92486F675C3}" type="presOf" srcId="{AB1AA6DA-F9D5-46E4-9ADC-5ADE57FAEF1A}" destId="{7888D855-CC13-4F7C-B052-ED6EC0CBECF7}" srcOrd="0" destOrd="0" presId="urn:microsoft.com/office/officeart/2005/8/layout/vList2"/>
    <dgm:cxn modelId="{78909138-140C-4C39-816E-FA8A670656A5}" srcId="{EE6E41C2-BE51-4FB4-879C-573BE3AF91AE}" destId="{2CFAA90B-4058-4A5B-B973-EFD7C3121204}" srcOrd="4" destOrd="0" parTransId="{207DC233-AA61-4A58-BD0B-2D32DD8137D5}" sibTransId="{9AA202C3-DDD1-4DC4-A125-E8AD38317DA4}"/>
    <dgm:cxn modelId="{8112DB5C-99C2-412A-88B4-FDDF6357BD11}" srcId="{EE6E41C2-BE51-4FB4-879C-573BE3AF91AE}" destId="{F167463E-753D-46D8-91CD-8C4BBAC96702}" srcOrd="7" destOrd="0" parTransId="{653705F6-A578-49CC-92AD-8808AB75D3C4}" sibTransId="{EB133510-261D-4E85-B6D9-2347B41A6E52}"/>
    <dgm:cxn modelId="{172868D9-6AA0-4D1F-A3CE-818116868229}" type="presOf" srcId="{931BFD15-27BE-45D0-B136-B71A1936C753}" destId="{4AA0B896-1E1B-46A2-AF62-EE0735D6359F}" srcOrd="0" destOrd="0" presId="urn:microsoft.com/office/officeart/2005/8/layout/vList2"/>
    <dgm:cxn modelId="{0FF748A9-B818-4827-9BC2-3260702B38C9}" srcId="{EE6E41C2-BE51-4FB4-879C-573BE3AF91AE}" destId="{51AD0D4A-18B6-4265-8349-C65BF474FB2B}" srcOrd="3" destOrd="0" parTransId="{3B4B4D2E-EFF9-4161-9A36-B8662C73024E}" sibTransId="{438D90CB-1C19-4ED9-B52B-EDC9A7A2B705}"/>
    <dgm:cxn modelId="{F2D59C63-2BC3-4711-A59C-3114F9C74033}" type="presOf" srcId="{844D2B63-5529-4E2F-8325-A8123398938A}" destId="{A535032A-4647-4CC3-AD68-830709AD75B2}" srcOrd="0" destOrd="0" presId="urn:microsoft.com/office/officeart/2005/8/layout/vList2"/>
    <dgm:cxn modelId="{B12EA993-7161-45B9-9613-44C74D913CFC}" srcId="{EE6E41C2-BE51-4FB4-879C-573BE3AF91AE}" destId="{AB1AA6DA-F9D5-46E4-9ADC-5ADE57FAEF1A}" srcOrd="6" destOrd="0" parTransId="{5BE72E2B-505B-4AB9-BD71-DA667BCD9250}" sibTransId="{F0472159-9482-47CA-9D2D-5847ABD2D212}"/>
    <dgm:cxn modelId="{DAD1E39A-7802-478D-A4EF-E96A2D1299C9}" type="presOf" srcId="{EE6E41C2-BE51-4FB4-879C-573BE3AF91AE}" destId="{A3312536-7602-44DD-9BF0-94ED153D8D25}" srcOrd="0" destOrd="0" presId="urn:microsoft.com/office/officeart/2005/8/layout/vList2"/>
    <dgm:cxn modelId="{E8CADA3F-B190-4C28-9551-61216C870988}" srcId="{EE6E41C2-BE51-4FB4-879C-573BE3AF91AE}" destId="{844D2B63-5529-4E2F-8325-A8123398938A}" srcOrd="2" destOrd="0" parTransId="{E0F605C5-CE42-4616-A00A-C1FD76D13CE2}" sibTransId="{CDABE87F-5946-4873-A42C-FFF03F14378B}"/>
    <dgm:cxn modelId="{0956DD55-777C-44DA-A2D2-B8F00746E454}" type="presParOf" srcId="{A3312536-7602-44DD-9BF0-94ED153D8D25}" destId="{9ED38B3A-584C-4DE5-B7F5-704EBAF25D05}" srcOrd="0" destOrd="0" presId="urn:microsoft.com/office/officeart/2005/8/layout/vList2"/>
    <dgm:cxn modelId="{BFBA1F70-5626-4582-BD67-9F4656255BBA}" type="presParOf" srcId="{A3312536-7602-44DD-9BF0-94ED153D8D25}" destId="{2D7B960E-03B6-4AA6-BDA3-B266629B4F16}" srcOrd="1" destOrd="0" presId="urn:microsoft.com/office/officeart/2005/8/layout/vList2"/>
    <dgm:cxn modelId="{68205633-F282-4531-88F4-5A4FD998D1B6}" type="presParOf" srcId="{A3312536-7602-44DD-9BF0-94ED153D8D25}" destId="{5D46FDE9-97D4-419A-8590-162906558E50}" srcOrd="2" destOrd="0" presId="urn:microsoft.com/office/officeart/2005/8/layout/vList2"/>
    <dgm:cxn modelId="{90CBA376-4083-4455-805C-DFDD4D62D92D}" type="presParOf" srcId="{A3312536-7602-44DD-9BF0-94ED153D8D25}" destId="{4BD89BBF-B222-4986-A7B9-D972794FB7D0}" srcOrd="3" destOrd="0" presId="urn:microsoft.com/office/officeart/2005/8/layout/vList2"/>
    <dgm:cxn modelId="{32C6C865-6CBA-4A46-A7C1-272880ED3FDF}" type="presParOf" srcId="{A3312536-7602-44DD-9BF0-94ED153D8D25}" destId="{A535032A-4647-4CC3-AD68-830709AD75B2}" srcOrd="4" destOrd="0" presId="urn:microsoft.com/office/officeart/2005/8/layout/vList2"/>
    <dgm:cxn modelId="{3DA7FE0D-9927-482F-8B2E-6032A09058DF}" type="presParOf" srcId="{A3312536-7602-44DD-9BF0-94ED153D8D25}" destId="{71F0A466-C23B-480E-80AF-544DF8577F00}" srcOrd="5" destOrd="0" presId="urn:microsoft.com/office/officeart/2005/8/layout/vList2"/>
    <dgm:cxn modelId="{CAD55061-A3D6-454C-83F6-560DBED2E5A8}" type="presParOf" srcId="{A3312536-7602-44DD-9BF0-94ED153D8D25}" destId="{F901EFAE-77CD-496B-81F6-7AE2DC7ECC43}" srcOrd="6" destOrd="0" presId="urn:microsoft.com/office/officeart/2005/8/layout/vList2"/>
    <dgm:cxn modelId="{E7FE728C-EC08-4985-BCA1-C9A9DFDE0344}" type="presParOf" srcId="{A3312536-7602-44DD-9BF0-94ED153D8D25}" destId="{F9CC01A3-F77D-484F-B6AD-0D5F7839885A}" srcOrd="7" destOrd="0" presId="urn:microsoft.com/office/officeart/2005/8/layout/vList2"/>
    <dgm:cxn modelId="{E948CE52-FC7A-44C3-8C86-88F1BE3BEE9F}" type="presParOf" srcId="{A3312536-7602-44DD-9BF0-94ED153D8D25}" destId="{D21F7563-A82C-4F18-A080-11C19BEB72DB}" srcOrd="8" destOrd="0" presId="urn:microsoft.com/office/officeart/2005/8/layout/vList2"/>
    <dgm:cxn modelId="{A6BE3B05-0F49-4E9C-8FBD-1B3E8994B7D1}" type="presParOf" srcId="{A3312536-7602-44DD-9BF0-94ED153D8D25}" destId="{BC8B8A8C-3920-48A1-97D6-6A2269956CBE}" srcOrd="9" destOrd="0" presId="urn:microsoft.com/office/officeart/2005/8/layout/vList2"/>
    <dgm:cxn modelId="{D6CC5980-D98C-4B2D-A4AE-5C60C6972421}" type="presParOf" srcId="{A3312536-7602-44DD-9BF0-94ED153D8D25}" destId="{4AA0B896-1E1B-46A2-AF62-EE0735D6359F}" srcOrd="10" destOrd="0" presId="urn:microsoft.com/office/officeart/2005/8/layout/vList2"/>
    <dgm:cxn modelId="{DF8C795F-8864-40BC-9554-8493E97B6C6A}" type="presParOf" srcId="{A3312536-7602-44DD-9BF0-94ED153D8D25}" destId="{4C6A428A-343E-481A-896A-7732FABE57BF}" srcOrd="11" destOrd="0" presId="urn:microsoft.com/office/officeart/2005/8/layout/vList2"/>
    <dgm:cxn modelId="{F3A73DA5-7F59-4170-8DBE-31C26B6F54CB}" type="presParOf" srcId="{A3312536-7602-44DD-9BF0-94ED153D8D25}" destId="{7888D855-CC13-4F7C-B052-ED6EC0CBECF7}" srcOrd="12" destOrd="0" presId="urn:microsoft.com/office/officeart/2005/8/layout/vList2"/>
    <dgm:cxn modelId="{2647E4C4-E67A-469B-B684-348591F1B56F}" type="presParOf" srcId="{A3312536-7602-44DD-9BF0-94ED153D8D25}" destId="{D1E9BEC6-4ABB-4027-AD45-453D813EE7B4}" srcOrd="13" destOrd="0" presId="urn:microsoft.com/office/officeart/2005/8/layout/vList2"/>
    <dgm:cxn modelId="{D924268E-34A9-49B2-A0F8-93B3991FFAA1}" type="presParOf" srcId="{A3312536-7602-44DD-9BF0-94ED153D8D25}" destId="{A9860C59-B233-4BC1-8E8F-F649F09E4B8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FCDDC6-04D9-45DE-A424-0A7E582F2B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02BE05-0019-46E8-89ED-4FAE3522E1F6}">
      <dgm:prSet custT="1"/>
      <dgm:spPr/>
      <dgm:t>
        <a:bodyPr/>
        <a:lstStyle/>
        <a:p>
          <a:pPr rtl="0"/>
          <a:r>
            <a:rPr lang="en-US" sz="2400" dirty="0" smtClean="0"/>
            <a:t>Equipment Rentals</a:t>
          </a:r>
          <a:endParaRPr lang="en-US" sz="2400" dirty="0"/>
        </a:p>
      </dgm:t>
    </dgm:pt>
    <dgm:pt modelId="{8D32E4BF-E229-4CE8-B87D-1A1893326DD4}" type="parTrans" cxnId="{6E75A268-FC84-48BC-A13E-6AE60341A442}">
      <dgm:prSet/>
      <dgm:spPr/>
      <dgm:t>
        <a:bodyPr/>
        <a:lstStyle/>
        <a:p>
          <a:endParaRPr lang="en-US"/>
        </a:p>
      </dgm:t>
    </dgm:pt>
    <dgm:pt modelId="{CF28179E-B651-400D-8630-B10E5944AB44}" type="sibTrans" cxnId="{6E75A268-FC84-48BC-A13E-6AE60341A442}">
      <dgm:prSet/>
      <dgm:spPr/>
      <dgm:t>
        <a:bodyPr/>
        <a:lstStyle/>
        <a:p>
          <a:endParaRPr lang="en-US"/>
        </a:p>
      </dgm:t>
    </dgm:pt>
    <dgm:pt modelId="{E89BFA7E-D155-4325-BB39-6799A502E01D}">
      <dgm:prSet custT="1"/>
      <dgm:spPr/>
      <dgm:t>
        <a:bodyPr/>
        <a:lstStyle/>
        <a:p>
          <a:pPr rtl="0"/>
          <a:r>
            <a:rPr lang="en-US" sz="2400" dirty="0" smtClean="0"/>
            <a:t>Art Galleries</a:t>
          </a:r>
          <a:endParaRPr lang="en-US" sz="2400" dirty="0"/>
        </a:p>
      </dgm:t>
    </dgm:pt>
    <dgm:pt modelId="{ABA8EB1B-9193-420F-AD57-6C47AFD08284}" type="parTrans" cxnId="{D5A7506A-071E-4109-A256-A04F2141306B}">
      <dgm:prSet/>
      <dgm:spPr/>
      <dgm:t>
        <a:bodyPr/>
        <a:lstStyle/>
        <a:p>
          <a:endParaRPr lang="en-US"/>
        </a:p>
      </dgm:t>
    </dgm:pt>
    <dgm:pt modelId="{6EDAF1CC-8FD5-47FD-92DA-2F11CE056FF0}" type="sibTrans" cxnId="{D5A7506A-071E-4109-A256-A04F2141306B}">
      <dgm:prSet/>
      <dgm:spPr/>
      <dgm:t>
        <a:bodyPr/>
        <a:lstStyle/>
        <a:p>
          <a:endParaRPr lang="en-US"/>
        </a:p>
      </dgm:t>
    </dgm:pt>
    <dgm:pt modelId="{ABBECD1F-9853-4E74-A600-8E91DC1B45C3}">
      <dgm:prSet custT="1"/>
      <dgm:spPr/>
      <dgm:t>
        <a:bodyPr/>
        <a:lstStyle/>
        <a:p>
          <a:pPr rtl="0"/>
          <a:r>
            <a:rPr lang="en-US" sz="2400" dirty="0" smtClean="0"/>
            <a:t>Farms</a:t>
          </a:r>
          <a:endParaRPr lang="en-US" sz="2400" dirty="0"/>
        </a:p>
      </dgm:t>
    </dgm:pt>
    <dgm:pt modelId="{05D88DAF-A3B3-4A7C-ADBE-DE55588FF454}" type="parTrans" cxnId="{2223C787-74CF-4103-A43D-75DC663CC3A4}">
      <dgm:prSet/>
      <dgm:spPr/>
      <dgm:t>
        <a:bodyPr/>
        <a:lstStyle/>
        <a:p>
          <a:endParaRPr lang="en-US"/>
        </a:p>
      </dgm:t>
    </dgm:pt>
    <dgm:pt modelId="{194FA186-134D-4791-97C5-A9534A7A21F2}" type="sibTrans" cxnId="{2223C787-74CF-4103-A43D-75DC663CC3A4}">
      <dgm:prSet/>
      <dgm:spPr/>
      <dgm:t>
        <a:bodyPr/>
        <a:lstStyle/>
        <a:p>
          <a:endParaRPr lang="en-US"/>
        </a:p>
      </dgm:t>
    </dgm:pt>
    <dgm:pt modelId="{9E209D36-C538-4EBB-B4C6-A3FFA7A0DAFA}">
      <dgm:prSet custT="1"/>
      <dgm:spPr/>
      <dgm:t>
        <a:bodyPr/>
        <a:lstStyle/>
        <a:p>
          <a:pPr rtl="0"/>
          <a:r>
            <a:rPr lang="en-US" sz="2400" dirty="0" smtClean="0"/>
            <a:t>Casinos</a:t>
          </a:r>
          <a:endParaRPr lang="en-US" sz="2400" dirty="0"/>
        </a:p>
      </dgm:t>
    </dgm:pt>
    <dgm:pt modelId="{EEF49BFF-3ED5-4D10-92C8-A8802AB64738}" type="parTrans" cxnId="{D914F00D-479E-444B-A223-4D5AE0076E62}">
      <dgm:prSet/>
      <dgm:spPr/>
      <dgm:t>
        <a:bodyPr/>
        <a:lstStyle/>
        <a:p>
          <a:endParaRPr lang="en-US"/>
        </a:p>
      </dgm:t>
    </dgm:pt>
    <dgm:pt modelId="{1F502EE4-4931-4BD2-9B25-91AEF57161E1}" type="sibTrans" cxnId="{D914F00D-479E-444B-A223-4D5AE0076E62}">
      <dgm:prSet/>
      <dgm:spPr/>
      <dgm:t>
        <a:bodyPr/>
        <a:lstStyle/>
        <a:p>
          <a:endParaRPr lang="en-US"/>
        </a:p>
      </dgm:t>
    </dgm:pt>
    <dgm:pt modelId="{8646082F-977A-45F2-AF5A-160F71304478}">
      <dgm:prSet custT="1"/>
      <dgm:spPr/>
      <dgm:t>
        <a:bodyPr/>
        <a:lstStyle/>
        <a:p>
          <a:pPr rtl="0"/>
          <a:r>
            <a:rPr lang="en-US" sz="2400" dirty="0" smtClean="0"/>
            <a:t>Amusement Parks</a:t>
          </a:r>
          <a:endParaRPr lang="en-US" sz="2400" dirty="0"/>
        </a:p>
      </dgm:t>
    </dgm:pt>
    <dgm:pt modelId="{B29627F9-B160-4C89-8585-5166FE6F2914}" type="parTrans" cxnId="{F71A8C8A-793C-4869-9664-AE9663E9D0D2}">
      <dgm:prSet/>
      <dgm:spPr/>
      <dgm:t>
        <a:bodyPr/>
        <a:lstStyle/>
        <a:p>
          <a:endParaRPr lang="en-US"/>
        </a:p>
      </dgm:t>
    </dgm:pt>
    <dgm:pt modelId="{E297BEAC-6AC0-4748-84B5-CAD880F9CA25}" type="sibTrans" cxnId="{F71A8C8A-793C-4869-9664-AE9663E9D0D2}">
      <dgm:prSet/>
      <dgm:spPr/>
      <dgm:t>
        <a:bodyPr/>
        <a:lstStyle/>
        <a:p>
          <a:endParaRPr lang="en-US"/>
        </a:p>
      </dgm:t>
    </dgm:pt>
    <dgm:pt modelId="{C95DB47A-AE3B-4062-B2EF-CC6A28A612E0}">
      <dgm:prSet custT="1"/>
      <dgm:spPr/>
      <dgm:t>
        <a:bodyPr/>
        <a:lstStyle/>
        <a:p>
          <a:pPr rtl="0"/>
          <a:r>
            <a:rPr lang="en-US" sz="2400" dirty="0" smtClean="0"/>
            <a:t>Race Tracks</a:t>
          </a:r>
          <a:endParaRPr lang="en-US" sz="2400" dirty="0"/>
        </a:p>
      </dgm:t>
    </dgm:pt>
    <dgm:pt modelId="{BEB3457E-08BF-4ED4-BB2B-6A7B60EDB71B}" type="parTrans" cxnId="{09AEF88C-C725-4F53-9A53-FF62F99F343E}">
      <dgm:prSet/>
      <dgm:spPr/>
      <dgm:t>
        <a:bodyPr/>
        <a:lstStyle/>
        <a:p>
          <a:endParaRPr lang="en-US"/>
        </a:p>
      </dgm:t>
    </dgm:pt>
    <dgm:pt modelId="{FEF5EED1-09FB-4864-A7B7-3A341E6B4B01}" type="sibTrans" cxnId="{09AEF88C-C725-4F53-9A53-FF62F99F343E}">
      <dgm:prSet/>
      <dgm:spPr/>
      <dgm:t>
        <a:bodyPr/>
        <a:lstStyle/>
        <a:p>
          <a:endParaRPr lang="en-US"/>
        </a:p>
      </dgm:t>
    </dgm:pt>
    <dgm:pt modelId="{15CAA91A-C7E8-4F13-A217-E22EF03E553E}">
      <dgm:prSet custT="1"/>
      <dgm:spPr/>
      <dgm:t>
        <a:bodyPr/>
        <a:lstStyle/>
        <a:p>
          <a:pPr rtl="0"/>
          <a:r>
            <a:rPr lang="en-US" sz="2400" dirty="0" smtClean="0"/>
            <a:t>Guide Services</a:t>
          </a:r>
          <a:endParaRPr lang="en-US" sz="2400" dirty="0"/>
        </a:p>
      </dgm:t>
    </dgm:pt>
    <dgm:pt modelId="{7B0E6218-A653-4EA4-9FB5-2C526B842F34}" type="parTrans" cxnId="{C579C970-6D9D-4152-9DCA-CD5F390DCBB0}">
      <dgm:prSet/>
      <dgm:spPr/>
      <dgm:t>
        <a:bodyPr/>
        <a:lstStyle/>
        <a:p>
          <a:endParaRPr lang="en-US"/>
        </a:p>
      </dgm:t>
    </dgm:pt>
    <dgm:pt modelId="{4381C9F7-4013-4DBF-AF2F-F9588344454C}" type="sibTrans" cxnId="{C579C970-6D9D-4152-9DCA-CD5F390DCBB0}">
      <dgm:prSet/>
      <dgm:spPr/>
      <dgm:t>
        <a:bodyPr/>
        <a:lstStyle/>
        <a:p>
          <a:endParaRPr lang="en-US"/>
        </a:p>
      </dgm:t>
    </dgm:pt>
    <dgm:pt modelId="{8E115F5C-6CDD-4124-B1C1-8D5F6D061C68}">
      <dgm:prSet custT="1"/>
      <dgm:spPr/>
      <dgm:t>
        <a:bodyPr/>
        <a:lstStyle/>
        <a:p>
          <a:pPr rtl="0"/>
          <a:r>
            <a:rPr lang="en-US" sz="2400" dirty="0" smtClean="0"/>
            <a:t>Theatres</a:t>
          </a:r>
          <a:endParaRPr lang="en-US" sz="2400" dirty="0"/>
        </a:p>
      </dgm:t>
    </dgm:pt>
    <dgm:pt modelId="{9ABC856D-9FF6-4A18-906A-0CC5B38FE4D3}" type="parTrans" cxnId="{733070D1-AEFE-455A-9438-5CE7A6E44996}">
      <dgm:prSet/>
      <dgm:spPr/>
      <dgm:t>
        <a:bodyPr/>
        <a:lstStyle/>
        <a:p>
          <a:endParaRPr lang="en-US"/>
        </a:p>
      </dgm:t>
    </dgm:pt>
    <dgm:pt modelId="{9E647013-7AC8-4EDF-9572-82988E33710B}" type="sibTrans" cxnId="{733070D1-AEFE-455A-9438-5CE7A6E44996}">
      <dgm:prSet/>
      <dgm:spPr/>
      <dgm:t>
        <a:bodyPr/>
        <a:lstStyle/>
        <a:p>
          <a:endParaRPr lang="en-US"/>
        </a:p>
      </dgm:t>
    </dgm:pt>
    <dgm:pt modelId="{CF87B724-FC1E-479B-92D0-B3575402F52A}" type="pres">
      <dgm:prSet presAssocID="{8FFCDDC6-04D9-45DE-A424-0A7E582F2B93}" presName="linear" presStyleCnt="0">
        <dgm:presLayoutVars>
          <dgm:animLvl val="lvl"/>
          <dgm:resizeHandles val="exact"/>
        </dgm:presLayoutVars>
      </dgm:prSet>
      <dgm:spPr/>
      <dgm:t>
        <a:bodyPr/>
        <a:lstStyle/>
        <a:p>
          <a:endParaRPr lang="en-US"/>
        </a:p>
      </dgm:t>
    </dgm:pt>
    <dgm:pt modelId="{C84B987A-371D-4CA9-BAEA-0008CDCE4DDC}" type="pres">
      <dgm:prSet presAssocID="{8E115F5C-6CDD-4124-B1C1-8D5F6D061C68}" presName="parentText" presStyleLbl="node1" presStyleIdx="0" presStyleCnt="8">
        <dgm:presLayoutVars>
          <dgm:chMax val="0"/>
          <dgm:bulletEnabled val="1"/>
        </dgm:presLayoutVars>
      </dgm:prSet>
      <dgm:spPr/>
      <dgm:t>
        <a:bodyPr/>
        <a:lstStyle/>
        <a:p>
          <a:endParaRPr lang="en-US"/>
        </a:p>
      </dgm:t>
    </dgm:pt>
    <dgm:pt modelId="{EB9F21A6-EB08-44FF-91B3-097447A4BD40}" type="pres">
      <dgm:prSet presAssocID="{9E647013-7AC8-4EDF-9572-82988E33710B}" presName="spacer" presStyleCnt="0"/>
      <dgm:spPr/>
    </dgm:pt>
    <dgm:pt modelId="{964B7325-1331-4735-B8F2-327198CB971E}" type="pres">
      <dgm:prSet presAssocID="{15CAA91A-C7E8-4F13-A217-E22EF03E553E}" presName="parentText" presStyleLbl="node1" presStyleIdx="1" presStyleCnt="8">
        <dgm:presLayoutVars>
          <dgm:chMax val="0"/>
          <dgm:bulletEnabled val="1"/>
        </dgm:presLayoutVars>
      </dgm:prSet>
      <dgm:spPr/>
      <dgm:t>
        <a:bodyPr/>
        <a:lstStyle/>
        <a:p>
          <a:endParaRPr lang="en-US"/>
        </a:p>
      </dgm:t>
    </dgm:pt>
    <dgm:pt modelId="{E48040A5-443A-4C66-97E9-78EFF06C7C4B}" type="pres">
      <dgm:prSet presAssocID="{4381C9F7-4013-4DBF-AF2F-F9588344454C}" presName="spacer" presStyleCnt="0"/>
      <dgm:spPr/>
    </dgm:pt>
    <dgm:pt modelId="{F1484185-70F7-456D-981E-A5F99F208AEE}" type="pres">
      <dgm:prSet presAssocID="{6F02BE05-0019-46E8-89ED-4FAE3522E1F6}" presName="parentText" presStyleLbl="node1" presStyleIdx="2" presStyleCnt="8">
        <dgm:presLayoutVars>
          <dgm:chMax val="0"/>
          <dgm:bulletEnabled val="1"/>
        </dgm:presLayoutVars>
      </dgm:prSet>
      <dgm:spPr/>
      <dgm:t>
        <a:bodyPr/>
        <a:lstStyle/>
        <a:p>
          <a:endParaRPr lang="en-US"/>
        </a:p>
      </dgm:t>
    </dgm:pt>
    <dgm:pt modelId="{53CE1D17-46D0-4128-8843-CC91A45FE005}" type="pres">
      <dgm:prSet presAssocID="{CF28179E-B651-400D-8630-B10E5944AB44}" presName="spacer" presStyleCnt="0"/>
      <dgm:spPr/>
    </dgm:pt>
    <dgm:pt modelId="{6C1F5A9A-530F-450C-9A9D-00AB41DBFBE0}" type="pres">
      <dgm:prSet presAssocID="{E89BFA7E-D155-4325-BB39-6799A502E01D}" presName="parentText" presStyleLbl="node1" presStyleIdx="3" presStyleCnt="8">
        <dgm:presLayoutVars>
          <dgm:chMax val="0"/>
          <dgm:bulletEnabled val="1"/>
        </dgm:presLayoutVars>
      </dgm:prSet>
      <dgm:spPr/>
      <dgm:t>
        <a:bodyPr/>
        <a:lstStyle/>
        <a:p>
          <a:endParaRPr lang="en-US"/>
        </a:p>
      </dgm:t>
    </dgm:pt>
    <dgm:pt modelId="{C41A11F7-1E65-4DD0-BEA2-4881A92BB160}" type="pres">
      <dgm:prSet presAssocID="{6EDAF1CC-8FD5-47FD-92DA-2F11CE056FF0}" presName="spacer" presStyleCnt="0"/>
      <dgm:spPr/>
    </dgm:pt>
    <dgm:pt modelId="{721CA59F-9724-4F68-903E-5E5D879A321A}" type="pres">
      <dgm:prSet presAssocID="{ABBECD1F-9853-4E74-A600-8E91DC1B45C3}" presName="parentText" presStyleLbl="node1" presStyleIdx="4" presStyleCnt="8">
        <dgm:presLayoutVars>
          <dgm:chMax val="0"/>
          <dgm:bulletEnabled val="1"/>
        </dgm:presLayoutVars>
      </dgm:prSet>
      <dgm:spPr/>
      <dgm:t>
        <a:bodyPr/>
        <a:lstStyle/>
        <a:p>
          <a:endParaRPr lang="en-US"/>
        </a:p>
      </dgm:t>
    </dgm:pt>
    <dgm:pt modelId="{D516AC26-4D3D-42E9-8683-AA81618F0A9E}" type="pres">
      <dgm:prSet presAssocID="{194FA186-134D-4791-97C5-A9534A7A21F2}" presName="spacer" presStyleCnt="0"/>
      <dgm:spPr/>
    </dgm:pt>
    <dgm:pt modelId="{FEBC7F1E-13F9-4009-8E19-3A05389BE4A1}" type="pres">
      <dgm:prSet presAssocID="{9E209D36-C538-4EBB-B4C6-A3FFA7A0DAFA}" presName="parentText" presStyleLbl="node1" presStyleIdx="5" presStyleCnt="8">
        <dgm:presLayoutVars>
          <dgm:chMax val="0"/>
          <dgm:bulletEnabled val="1"/>
        </dgm:presLayoutVars>
      </dgm:prSet>
      <dgm:spPr/>
      <dgm:t>
        <a:bodyPr/>
        <a:lstStyle/>
        <a:p>
          <a:endParaRPr lang="en-US"/>
        </a:p>
      </dgm:t>
    </dgm:pt>
    <dgm:pt modelId="{CF65CD1B-CE66-43A3-B85D-BF54EB5BAB5F}" type="pres">
      <dgm:prSet presAssocID="{1F502EE4-4931-4BD2-9B25-91AEF57161E1}" presName="spacer" presStyleCnt="0"/>
      <dgm:spPr/>
    </dgm:pt>
    <dgm:pt modelId="{634B3A31-F4EB-41F3-815E-03DA4382656B}" type="pres">
      <dgm:prSet presAssocID="{8646082F-977A-45F2-AF5A-160F71304478}" presName="parentText" presStyleLbl="node1" presStyleIdx="6" presStyleCnt="8">
        <dgm:presLayoutVars>
          <dgm:chMax val="0"/>
          <dgm:bulletEnabled val="1"/>
        </dgm:presLayoutVars>
      </dgm:prSet>
      <dgm:spPr/>
      <dgm:t>
        <a:bodyPr/>
        <a:lstStyle/>
        <a:p>
          <a:endParaRPr lang="en-US"/>
        </a:p>
      </dgm:t>
    </dgm:pt>
    <dgm:pt modelId="{7F2CD3E5-C8A1-4EED-9EA2-5EF787840805}" type="pres">
      <dgm:prSet presAssocID="{E297BEAC-6AC0-4748-84B5-CAD880F9CA25}" presName="spacer" presStyleCnt="0"/>
      <dgm:spPr/>
    </dgm:pt>
    <dgm:pt modelId="{64B30411-31B5-4042-9706-6EBBC2F076C9}" type="pres">
      <dgm:prSet presAssocID="{C95DB47A-AE3B-4062-B2EF-CC6A28A612E0}" presName="parentText" presStyleLbl="node1" presStyleIdx="7" presStyleCnt="8">
        <dgm:presLayoutVars>
          <dgm:chMax val="0"/>
          <dgm:bulletEnabled val="1"/>
        </dgm:presLayoutVars>
      </dgm:prSet>
      <dgm:spPr/>
      <dgm:t>
        <a:bodyPr/>
        <a:lstStyle/>
        <a:p>
          <a:endParaRPr lang="en-US"/>
        </a:p>
      </dgm:t>
    </dgm:pt>
  </dgm:ptLst>
  <dgm:cxnLst>
    <dgm:cxn modelId="{1EF478A5-2509-4E52-BE65-BC25188360FF}" type="presOf" srcId="{C95DB47A-AE3B-4062-B2EF-CC6A28A612E0}" destId="{64B30411-31B5-4042-9706-6EBBC2F076C9}" srcOrd="0" destOrd="0" presId="urn:microsoft.com/office/officeart/2005/8/layout/vList2"/>
    <dgm:cxn modelId="{8A392157-17DF-4DDF-8472-91654115EF5A}" type="presOf" srcId="{E89BFA7E-D155-4325-BB39-6799A502E01D}" destId="{6C1F5A9A-530F-450C-9A9D-00AB41DBFBE0}" srcOrd="0" destOrd="0" presId="urn:microsoft.com/office/officeart/2005/8/layout/vList2"/>
    <dgm:cxn modelId="{CA962C26-D740-48A4-886A-65C2D3D88AA3}" type="presOf" srcId="{8FFCDDC6-04D9-45DE-A424-0A7E582F2B93}" destId="{CF87B724-FC1E-479B-92D0-B3575402F52A}" srcOrd="0" destOrd="0" presId="urn:microsoft.com/office/officeart/2005/8/layout/vList2"/>
    <dgm:cxn modelId="{F71A8C8A-793C-4869-9664-AE9663E9D0D2}" srcId="{8FFCDDC6-04D9-45DE-A424-0A7E582F2B93}" destId="{8646082F-977A-45F2-AF5A-160F71304478}" srcOrd="6" destOrd="0" parTransId="{B29627F9-B160-4C89-8585-5166FE6F2914}" sibTransId="{E297BEAC-6AC0-4748-84B5-CAD880F9CA25}"/>
    <dgm:cxn modelId="{327DA84A-B0C8-44F2-97C0-F6106C3E3571}" type="presOf" srcId="{ABBECD1F-9853-4E74-A600-8E91DC1B45C3}" destId="{721CA59F-9724-4F68-903E-5E5D879A321A}" srcOrd="0" destOrd="0" presId="urn:microsoft.com/office/officeart/2005/8/layout/vList2"/>
    <dgm:cxn modelId="{C579C970-6D9D-4152-9DCA-CD5F390DCBB0}" srcId="{8FFCDDC6-04D9-45DE-A424-0A7E582F2B93}" destId="{15CAA91A-C7E8-4F13-A217-E22EF03E553E}" srcOrd="1" destOrd="0" parTransId="{7B0E6218-A653-4EA4-9FB5-2C526B842F34}" sibTransId="{4381C9F7-4013-4DBF-AF2F-F9588344454C}"/>
    <dgm:cxn modelId="{6E75A268-FC84-48BC-A13E-6AE60341A442}" srcId="{8FFCDDC6-04D9-45DE-A424-0A7E582F2B93}" destId="{6F02BE05-0019-46E8-89ED-4FAE3522E1F6}" srcOrd="2" destOrd="0" parTransId="{8D32E4BF-E229-4CE8-B87D-1A1893326DD4}" sibTransId="{CF28179E-B651-400D-8630-B10E5944AB44}"/>
    <dgm:cxn modelId="{E98FE970-9B19-46B1-8B3B-74907122BCC1}" type="presOf" srcId="{8E115F5C-6CDD-4124-B1C1-8D5F6D061C68}" destId="{C84B987A-371D-4CA9-BAEA-0008CDCE4DDC}" srcOrd="0" destOrd="0" presId="urn:microsoft.com/office/officeart/2005/8/layout/vList2"/>
    <dgm:cxn modelId="{2A489AD9-4F06-454E-961B-5598E6C868A3}" type="presOf" srcId="{6F02BE05-0019-46E8-89ED-4FAE3522E1F6}" destId="{F1484185-70F7-456D-981E-A5F99F208AEE}" srcOrd="0" destOrd="0" presId="urn:microsoft.com/office/officeart/2005/8/layout/vList2"/>
    <dgm:cxn modelId="{D914F00D-479E-444B-A223-4D5AE0076E62}" srcId="{8FFCDDC6-04D9-45DE-A424-0A7E582F2B93}" destId="{9E209D36-C538-4EBB-B4C6-A3FFA7A0DAFA}" srcOrd="5" destOrd="0" parTransId="{EEF49BFF-3ED5-4D10-92C8-A8802AB64738}" sibTransId="{1F502EE4-4931-4BD2-9B25-91AEF57161E1}"/>
    <dgm:cxn modelId="{733070D1-AEFE-455A-9438-5CE7A6E44996}" srcId="{8FFCDDC6-04D9-45DE-A424-0A7E582F2B93}" destId="{8E115F5C-6CDD-4124-B1C1-8D5F6D061C68}" srcOrd="0" destOrd="0" parTransId="{9ABC856D-9FF6-4A18-906A-0CC5B38FE4D3}" sibTransId="{9E647013-7AC8-4EDF-9572-82988E33710B}"/>
    <dgm:cxn modelId="{DB426468-75CE-4E61-ADD1-907305167054}" type="presOf" srcId="{8646082F-977A-45F2-AF5A-160F71304478}" destId="{634B3A31-F4EB-41F3-815E-03DA4382656B}" srcOrd="0" destOrd="0" presId="urn:microsoft.com/office/officeart/2005/8/layout/vList2"/>
    <dgm:cxn modelId="{2223C787-74CF-4103-A43D-75DC663CC3A4}" srcId="{8FFCDDC6-04D9-45DE-A424-0A7E582F2B93}" destId="{ABBECD1F-9853-4E74-A600-8E91DC1B45C3}" srcOrd="4" destOrd="0" parTransId="{05D88DAF-A3B3-4A7C-ADBE-DE55588FF454}" sibTransId="{194FA186-134D-4791-97C5-A9534A7A21F2}"/>
    <dgm:cxn modelId="{09AEF88C-C725-4F53-9A53-FF62F99F343E}" srcId="{8FFCDDC6-04D9-45DE-A424-0A7E582F2B93}" destId="{C95DB47A-AE3B-4062-B2EF-CC6A28A612E0}" srcOrd="7" destOrd="0" parTransId="{BEB3457E-08BF-4ED4-BB2B-6A7B60EDB71B}" sibTransId="{FEF5EED1-09FB-4864-A7B7-3A341E6B4B01}"/>
    <dgm:cxn modelId="{B268D25E-2D9E-49E1-B59A-8273595350FE}" type="presOf" srcId="{15CAA91A-C7E8-4F13-A217-E22EF03E553E}" destId="{964B7325-1331-4735-B8F2-327198CB971E}" srcOrd="0" destOrd="0" presId="urn:microsoft.com/office/officeart/2005/8/layout/vList2"/>
    <dgm:cxn modelId="{D4896340-3720-4B0E-B9FA-4F31689567DF}" type="presOf" srcId="{9E209D36-C538-4EBB-B4C6-A3FFA7A0DAFA}" destId="{FEBC7F1E-13F9-4009-8E19-3A05389BE4A1}" srcOrd="0" destOrd="0" presId="urn:microsoft.com/office/officeart/2005/8/layout/vList2"/>
    <dgm:cxn modelId="{D5A7506A-071E-4109-A256-A04F2141306B}" srcId="{8FFCDDC6-04D9-45DE-A424-0A7E582F2B93}" destId="{E89BFA7E-D155-4325-BB39-6799A502E01D}" srcOrd="3" destOrd="0" parTransId="{ABA8EB1B-9193-420F-AD57-6C47AFD08284}" sibTransId="{6EDAF1CC-8FD5-47FD-92DA-2F11CE056FF0}"/>
    <dgm:cxn modelId="{567C9447-FB3E-4A99-B1E9-27978DD9C981}" type="presParOf" srcId="{CF87B724-FC1E-479B-92D0-B3575402F52A}" destId="{C84B987A-371D-4CA9-BAEA-0008CDCE4DDC}" srcOrd="0" destOrd="0" presId="urn:microsoft.com/office/officeart/2005/8/layout/vList2"/>
    <dgm:cxn modelId="{BF2D71C7-09A5-4027-8566-F9FAE90FD7B1}" type="presParOf" srcId="{CF87B724-FC1E-479B-92D0-B3575402F52A}" destId="{EB9F21A6-EB08-44FF-91B3-097447A4BD40}" srcOrd="1" destOrd="0" presId="urn:microsoft.com/office/officeart/2005/8/layout/vList2"/>
    <dgm:cxn modelId="{0259C1D3-1B5A-4914-A593-EF9E858CE5BE}" type="presParOf" srcId="{CF87B724-FC1E-479B-92D0-B3575402F52A}" destId="{964B7325-1331-4735-B8F2-327198CB971E}" srcOrd="2" destOrd="0" presId="urn:microsoft.com/office/officeart/2005/8/layout/vList2"/>
    <dgm:cxn modelId="{D52A5DB3-87A7-4BC1-A065-A646CA56F4CB}" type="presParOf" srcId="{CF87B724-FC1E-479B-92D0-B3575402F52A}" destId="{E48040A5-443A-4C66-97E9-78EFF06C7C4B}" srcOrd="3" destOrd="0" presId="urn:microsoft.com/office/officeart/2005/8/layout/vList2"/>
    <dgm:cxn modelId="{434556FF-7A00-4940-9228-7BE4E6904A8E}" type="presParOf" srcId="{CF87B724-FC1E-479B-92D0-B3575402F52A}" destId="{F1484185-70F7-456D-981E-A5F99F208AEE}" srcOrd="4" destOrd="0" presId="urn:microsoft.com/office/officeart/2005/8/layout/vList2"/>
    <dgm:cxn modelId="{B2469871-BE52-4E46-A762-017FC74E6215}" type="presParOf" srcId="{CF87B724-FC1E-479B-92D0-B3575402F52A}" destId="{53CE1D17-46D0-4128-8843-CC91A45FE005}" srcOrd="5" destOrd="0" presId="urn:microsoft.com/office/officeart/2005/8/layout/vList2"/>
    <dgm:cxn modelId="{04F7B25F-5071-4D5C-AEDB-951C5C5AE8A1}" type="presParOf" srcId="{CF87B724-FC1E-479B-92D0-B3575402F52A}" destId="{6C1F5A9A-530F-450C-9A9D-00AB41DBFBE0}" srcOrd="6" destOrd="0" presId="urn:microsoft.com/office/officeart/2005/8/layout/vList2"/>
    <dgm:cxn modelId="{E70B67AC-0A57-4C9B-AAA3-F57C78C1AE6A}" type="presParOf" srcId="{CF87B724-FC1E-479B-92D0-B3575402F52A}" destId="{C41A11F7-1E65-4DD0-BEA2-4881A92BB160}" srcOrd="7" destOrd="0" presId="urn:microsoft.com/office/officeart/2005/8/layout/vList2"/>
    <dgm:cxn modelId="{7717E2B2-043D-4E83-8FAD-DF938DD3E14D}" type="presParOf" srcId="{CF87B724-FC1E-479B-92D0-B3575402F52A}" destId="{721CA59F-9724-4F68-903E-5E5D879A321A}" srcOrd="8" destOrd="0" presId="urn:microsoft.com/office/officeart/2005/8/layout/vList2"/>
    <dgm:cxn modelId="{B16CCBC7-1B07-4104-AA0B-976671A4200A}" type="presParOf" srcId="{CF87B724-FC1E-479B-92D0-B3575402F52A}" destId="{D516AC26-4D3D-42E9-8683-AA81618F0A9E}" srcOrd="9" destOrd="0" presId="urn:microsoft.com/office/officeart/2005/8/layout/vList2"/>
    <dgm:cxn modelId="{6F767402-CBF4-478D-8C9A-35F865699630}" type="presParOf" srcId="{CF87B724-FC1E-479B-92D0-B3575402F52A}" destId="{FEBC7F1E-13F9-4009-8E19-3A05389BE4A1}" srcOrd="10" destOrd="0" presId="urn:microsoft.com/office/officeart/2005/8/layout/vList2"/>
    <dgm:cxn modelId="{D7B18FC5-3A45-488F-8252-54DD683C14F7}" type="presParOf" srcId="{CF87B724-FC1E-479B-92D0-B3575402F52A}" destId="{CF65CD1B-CE66-43A3-B85D-BF54EB5BAB5F}" srcOrd="11" destOrd="0" presId="urn:microsoft.com/office/officeart/2005/8/layout/vList2"/>
    <dgm:cxn modelId="{0880E44D-8D0B-4CB9-8CF7-F579AD357524}" type="presParOf" srcId="{CF87B724-FC1E-479B-92D0-B3575402F52A}" destId="{634B3A31-F4EB-41F3-815E-03DA4382656B}" srcOrd="12" destOrd="0" presId="urn:microsoft.com/office/officeart/2005/8/layout/vList2"/>
    <dgm:cxn modelId="{559D519F-217E-489F-9C40-D5AD7FE5A020}" type="presParOf" srcId="{CF87B724-FC1E-479B-92D0-B3575402F52A}" destId="{7F2CD3E5-C8A1-4EED-9EA2-5EF787840805}" srcOrd="13" destOrd="0" presId="urn:microsoft.com/office/officeart/2005/8/layout/vList2"/>
    <dgm:cxn modelId="{FCAB02AC-3670-4662-A4DB-ADC59F143342}" type="presParOf" srcId="{CF87B724-FC1E-479B-92D0-B3575402F52A}" destId="{64B30411-31B5-4042-9706-6EBBC2F076C9}" srcOrd="1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B32297-6AB8-4A9A-BEA5-33964CBE4043}"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728426C4-A208-4D5E-A09D-37A9ADECE9B3}">
      <dgm:prSet/>
      <dgm:spPr/>
      <dgm:t>
        <a:bodyPr/>
        <a:lstStyle/>
        <a:p>
          <a:pPr rtl="0"/>
          <a:r>
            <a:rPr lang="en-US" dirty="0" smtClean="0"/>
            <a:t>Agritourism</a:t>
          </a:r>
          <a:endParaRPr lang="en-US" dirty="0"/>
        </a:p>
      </dgm:t>
    </dgm:pt>
    <dgm:pt modelId="{1F57EDA1-9E93-4C40-8A9E-3A31CA1FECA8}" type="parTrans" cxnId="{FBD79992-C329-4F86-9A16-32DCD512179E}">
      <dgm:prSet/>
      <dgm:spPr/>
      <dgm:t>
        <a:bodyPr/>
        <a:lstStyle/>
        <a:p>
          <a:endParaRPr lang="en-US"/>
        </a:p>
      </dgm:t>
    </dgm:pt>
    <dgm:pt modelId="{CD60C7FF-4E3A-47A1-8524-5389E2F2370E}" type="sibTrans" cxnId="{FBD79992-C329-4F86-9A16-32DCD512179E}">
      <dgm:prSet/>
      <dgm:spPr/>
      <dgm:t>
        <a:bodyPr/>
        <a:lstStyle/>
        <a:p>
          <a:endParaRPr lang="en-US"/>
        </a:p>
      </dgm:t>
    </dgm:pt>
    <dgm:pt modelId="{A15D77E2-3C70-4C01-BEC5-E6EF216650BF}">
      <dgm:prSet/>
      <dgm:spPr/>
      <dgm:t>
        <a:bodyPr/>
        <a:lstStyle/>
        <a:p>
          <a:pPr rtl="0"/>
          <a:r>
            <a:rPr lang="en-US" dirty="0" smtClean="0"/>
            <a:t>Farm Tours</a:t>
          </a:r>
          <a:endParaRPr lang="en-US" dirty="0"/>
        </a:p>
      </dgm:t>
    </dgm:pt>
    <dgm:pt modelId="{6F00D61D-F490-438F-ACCB-85146BB1FC9C}" type="parTrans" cxnId="{BD5A46A4-EF3F-4ABE-A8CE-12EE5DA302AD}">
      <dgm:prSet/>
      <dgm:spPr/>
      <dgm:t>
        <a:bodyPr/>
        <a:lstStyle/>
        <a:p>
          <a:endParaRPr lang="en-US"/>
        </a:p>
      </dgm:t>
    </dgm:pt>
    <dgm:pt modelId="{0375882C-73C9-48A0-9296-D1CE91FDF1AB}" type="sibTrans" cxnId="{BD5A46A4-EF3F-4ABE-A8CE-12EE5DA302AD}">
      <dgm:prSet/>
      <dgm:spPr/>
      <dgm:t>
        <a:bodyPr/>
        <a:lstStyle/>
        <a:p>
          <a:endParaRPr lang="en-US"/>
        </a:p>
      </dgm:t>
    </dgm:pt>
    <dgm:pt modelId="{ACDEDD8F-9B7E-4CD7-860C-EFE190F02DC1}">
      <dgm:prSet/>
      <dgm:spPr/>
      <dgm:t>
        <a:bodyPr/>
        <a:lstStyle/>
        <a:p>
          <a:pPr rtl="0"/>
          <a:r>
            <a:rPr lang="en-US" smtClean="0"/>
            <a:t>Petting Zoos</a:t>
          </a:r>
          <a:endParaRPr lang="en-US"/>
        </a:p>
      </dgm:t>
    </dgm:pt>
    <dgm:pt modelId="{6A5326E2-A050-4CEE-9E6A-5EF77F136B57}" type="parTrans" cxnId="{0600CEB1-087D-4E95-BD0D-8A03721CE833}">
      <dgm:prSet/>
      <dgm:spPr/>
      <dgm:t>
        <a:bodyPr/>
        <a:lstStyle/>
        <a:p>
          <a:endParaRPr lang="en-US"/>
        </a:p>
      </dgm:t>
    </dgm:pt>
    <dgm:pt modelId="{0B8E3948-2A1A-4BF2-98E4-3A6D3A9BC762}" type="sibTrans" cxnId="{0600CEB1-087D-4E95-BD0D-8A03721CE833}">
      <dgm:prSet/>
      <dgm:spPr/>
      <dgm:t>
        <a:bodyPr/>
        <a:lstStyle/>
        <a:p>
          <a:endParaRPr lang="en-US"/>
        </a:p>
      </dgm:t>
    </dgm:pt>
    <dgm:pt modelId="{F3624DBC-B3F8-4019-AD61-FF12D6D44AAB}">
      <dgm:prSet/>
      <dgm:spPr/>
      <dgm:t>
        <a:bodyPr/>
        <a:lstStyle/>
        <a:p>
          <a:pPr rtl="0"/>
          <a:r>
            <a:rPr lang="en-US" dirty="0" smtClean="0"/>
            <a:t>Tractor Shows</a:t>
          </a:r>
          <a:endParaRPr lang="en-US" dirty="0"/>
        </a:p>
      </dgm:t>
    </dgm:pt>
    <dgm:pt modelId="{3C657AA9-0B92-4414-9B3E-4E863311C26E}" type="parTrans" cxnId="{B6B1B8D3-1C08-41BB-90A4-3921C6220CB0}">
      <dgm:prSet/>
      <dgm:spPr/>
      <dgm:t>
        <a:bodyPr/>
        <a:lstStyle/>
        <a:p>
          <a:endParaRPr lang="en-US"/>
        </a:p>
      </dgm:t>
    </dgm:pt>
    <dgm:pt modelId="{FF21C4F3-D23C-4D7B-824B-F7D8C33A7E39}" type="sibTrans" cxnId="{B6B1B8D3-1C08-41BB-90A4-3921C6220CB0}">
      <dgm:prSet/>
      <dgm:spPr/>
      <dgm:t>
        <a:bodyPr/>
        <a:lstStyle/>
        <a:p>
          <a:endParaRPr lang="en-US"/>
        </a:p>
      </dgm:t>
    </dgm:pt>
    <dgm:pt modelId="{05919665-D9DE-4CFF-AA46-FFDDCF0CAB30}">
      <dgm:prSet/>
      <dgm:spPr/>
      <dgm:t>
        <a:bodyPr/>
        <a:lstStyle/>
        <a:p>
          <a:pPr rtl="0"/>
          <a:r>
            <a:rPr lang="en-US" smtClean="0"/>
            <a:t>Rodeos</a:t>
          </a:r>
          <a:endParaRPr lang="en-US"/>
        </a:p>
      </dgm:t>
    </dgm:pt>
    <dgm:pt modelId="{8B371C5A-1379-4265-BD8A-E785F55F2D3E}" type="parTrans" cxnId="{E43DDB71-0F67-4B48-A4E8-58C97802774E}">
      <dgm:prSet/>
      <dgm:spPr/>
      <dgm:t>
        <a:bodyPr/>
        <a:lstStyle/>
        <a:p>
          <a:endParaRPr lang="en-US"/>
        </a:p>
      </dgm:t>
    </dgm:pt>
    <dgm:pt modelId="{5BC0487F-E44D-434E-A492-A11F5014128B}" type="sibTrans" cxnId="{E43DDB71-0F67-4B48-A4E8-58C97802774E}">
      <dgm:prSet/>
      <dgm:spPr/>
      <dgm:t>
        <a:bodyPr/>
        <a:lstStyle/>
        <a:p>
          <a:endParaRPr lang="en-US"/>
        </a:p>
      </dgm:t>
    </dgm:pt>
    <dgm:pt modelId="{6E395D3E-7328-4C57-AF0E-DC024D81540B}">
      <dgm:prSet/>
      <dgm:spPr/>
      <dgm:t>
        <a:bodyPr/>
        <a:lstStyle/>
        <a:p>
          <a:pPr rtl="0"/>
          <a:r>
            <a:rPr lang="en-US" dirty="0" smtClean="0"/>
            <a:t>Trail Rides</a:t>
          </a:r>
          <a:endParaRPr lang="en-US" dirty="0"/>
        </a:p>
      </dgm:t>
    </dgm:pt>
    <dgm:pt modelId="{16DC5193-9865-4EF8-8207-69413CFB44AF}" type="parTrans" cxnId="{1678A689-3B2F-407D-B4E6-76026463547F}">
      <dgm:prSet/>
      <dgm:spPr/>
      <dgm:t>
        <a:bodyPr/>
        <a:lstStyle/>
        <a:p>
          <a:endParaRPr lang="en-US"/>
        </a:p>
      </dgm:t>
    </dgm:pt>
    <dgm:pt modelId="{A3360FBA-7E6E-41FC-AF86-8D4C7C2523AF}" type="sibTrans" cxnId="{1678A689-3B2F-407D-B4E6-76026463547F}">
      <dgm:prSet/>
      <dgm:spPr/>
      <dgm:t>
        <a:bodyPr/>
        <a:lstStyle/>
        <a:p>
          <a:endParaRPr lang="en-US"/>
        </a:p>
      </dgm:t>
    </dgm:pt>
    <dgm:pt modelId="{EC2A0931-7CB0-4759-9B46-5CC1B4D942E8}">
      <dgm:prSet/>
      <dgm:spPr/>
      <dgm:t>
        <a:bodyPr/>
        <a:lstStyle/>
        <a:p>
          <a:pPr rtl="0"/>
          <a:r>
            <a:rPr lang="en-US" dirty="0" smtClean="0"/>
            <a:t>Historical Tourism</a:t>
          </a:r>
          <a:endParaRPr lang="en-US" dirty="0"/>
        </a:p>
      </dgm:t>
    </dgm:pt>
    <dgm:pt modelId="{3F35948A-D4C2-4B1F-96AF-6B2CC9449CA4}" type="parTrans" cxnId="{BA99E451-DF68-492A-BE36-9B7041538026}">
      <dgm:prSet/>
      <dgm:spPr/>
      <dgm:t>
        <a:bodyPr/>
        <a:lstStyle/>
        <a:p>
          <a:endParaRPr lang="en-US"/>
        </a:p>
      </dgm:t>
    </dgm:pt>
    <dgm:pt modelId="{4486E3C3-0444-4862-817F-51FEA64650B7}" type="sibTrans" cxnId="{BA99E451-DF68-492A-BE36-9B7041538026}">
      <dgm:prSet/>
      <dgm:spPr/>
      <dgm:t>
        <a:bodyPr/>
        <a:lstStyle/>
        <a:p>
          <a:endParaRPr lang="en-US"/>
        </a:p>
      </dgm:t>
    </dgm:pt>
    <dgm:pt modelId="{93927EF4-0F34-4345-BB5C-0976DBEA61D7}">
      <dgm:prSet/>
      <dgm:spPr/>
      <dgm:t>
        <a:bodyPr/>
        <a:lstStyle/>
        <a:p>
          <a:pPr rtl="0"/>
          <a:r>
            <a:rPr lang="en-US" dirty="0" smtClean="0"/>
            <a:t>Museums</a:t>
          </a:r>
          <a:endParaRPr lang="en-US" dirty="0"/>
        </a:p>
      </dgm:t>
    </dgm:pt>
    <dgm:pt modelId="{3725B31D-7060-4B73-B1E2-D720CA72FD14}" type="parTrans" cxnId="{CA9A33AB-B8E0-4066-9199-8F90F2ECD78B}">
      <dgm:prSet/>
      <dgm:spPr/>
      <dgm:t>
        <a:bodyPr/>
        <a:lstStyle/>
        <a:p>
          <a:endParaRPr lang="en-US"/>
        </a:p>
      </dgm:t>
    </dgm:pt>
    <dgm:pt modelId="{418E4EBB-0024-40B2-9A82-7C67D77ABD2D}" type="sibTrans" cxnId="{CA9A33AB-B8E0-4066-9199-8F90F2ECD78B}">
      <dgm:prSet/>
      <dgm:spPr/>
      <dgm:t>
        <a:bodyPr/>
        <a:lstStyle/>
        <a:p>
          <a:endParaRPr lang="en-US"/>
        </a:p>
      </dgm:t>
    </dgm:pt>
    <dgm:pt modelId="{CC408C93-787A-4CCE-B8BB-66D3F03E155F}">
      <dgm:prSet/>
      <dgm:spPr/>
      <dgm:t>
        <a:bodyPr/>
        <a:lstStyle/>
        <a:p>
          <a:pPr rtl="0"/>
          <a:r>
            <a:rPr lang="en-US" dirty="0" smtClean="0"/>
            <a:t>Story Telling</a:t>
          </a:r>
          <a:endParaRPr lang="en-US" dirty="0"/>
        </a:p>
      </dgm:t>
    </dgm:pt>
    <dgm:pt modelId="{2D50929B-87F5-4D04-8246-FFE9EF419CB4}" type="parTrans" cxnId="{5750B62E-1E83-4846-9FAF-FCE863BF80F0}">
      <dgm:prSet/>
      <dgm:spPr/>
      <dgm:t>
        <a:bodyPr/>
        <a:lstStyle/>
        <a:p>
          <a:endParaRPr lang="en-US"/>
        </a:p>
      </dgm:t>
    </dgm:pt>
    <dgm:pt modelId="{E4019489-9192-47C3-9962-42F55A682497}" type="sibTrans" cxnId="{5750B62E-1E83-4846-9FAF-FCE863BF80F0}">
      <dgm:prSet/>
      <dgm:spPr/>
      <dgm:t>
        <a:bodyPr/>
        <a:lstStyle/>
        <a:p>
          <a:endParaRPr lang="en-US"/>
        </a:p>
      </dgm:t>
    </dgm:pt>
    <dgm:pt modelId="{D20F8D68-3191-4E5C-A5DE-6E75481CF34A}">
      <dgm:prSet/>
      <dgm:spPr/>
      <dgm:t>
        <a:bodyPr/>
        <a:lstStyle/>
        <a:p>
          <a:pPr rtl="0"/>
          <a:r>
            <a:rPr lang="en-US" smtClean="0"/>
            <a:t>Indian Mounds</a:t>
          </a:r>
          <a:endParaRPr lang="en-US"/>
        </a:p>
      </dgm:t>
    </dgm:pt>
    <dgm:pt modelId="{8A68E2EF-8D46-431E-BA7F-4203D515C0D6}" type="parTrans" cxnId="{53BB2133-EB7C-4FD7-886F-574EC2F07F43}">
      <dgm:prSet/>
      <dgm:spPr/>
      <dgm:t>
        <a:bodyPr/>
        <a:lstStyle/>
        <a:p>
          <a:endParaRPr lang="en-US"/>
        </a:p>
      </dgm:t>
    </dgm:pt>
    <dgm:pt modelId="{88C77A81-ACC1-4C8B-818A-04FF40805836}" type="sibTrans" cxnId="{53BB2133-EB7C-4FD7-886F-574EC2F07F43}">
      <dgm:prSet/>
      <dgm:spPr/>
      <dgm:t>
        <a:bodyPr/>
        <a:lstStyle/>
        <a:p>
          <a:endParaRPr lang="en-US"/>
        </a:p>
      </dgm:t>
    </dgm:pt>
    <dgm:pt modelId="{51CF11A0-ADE9-4390-A835-CCDA5A4EBBBC}">
      <dgm:prSet/>
      <dgm:spPr/>
      <dgm:t>
        <a:bodyPr/>
        <a:lstStyle/>
        <a:p>
          <a:pPr rtl="0"/>
          <a:r>
            <a:rPr lang="en-US" dirty="0" smtClean="0"/>
            <a:t>Battlefields</a:t>
          </a:r>
          <a:endParaRPr lang="en-US" dirty="0"/>
        </a:p>
      </dgm:t>
    </dgm:pt>
    <dgm:pt modelId="{9B674346-9792-4D2A-A67E-5FDDA2EE297E}" type="parTrans" cxnId="{992833C1-57D2-4551-967B-7A583FF3CD1C}">
      <dgm:prSet/>
      <dgm:spPr/>
      <dgm:t>
        <a:bodyPr/>
        <a:lstStyle/>
        <a:p>
          <a:endParaRPr lang="en-US"/>
        </a:p>
      </dgm:t>
    </dgm:pt>
    <dgm:pt modelId="{8F8A4CF1-70D8-4F26-B159-C7A1B8666009}" type="sibTrans" cxnId="{992833C1-57D2-4551-967B-7A583FF3CD1C}">
      <dgm:prSet/>
      <dgm:spPr/>
      <dgm:t>
        <a:bodyPr/>
        <a:lstStyle/>
        <a:p>
          <a:endParaRPr lang="en-US"/>
        </a:p>
      </dgm:t>
    </dgm:pt>
    <dgm:pt modelId="{6839F336-6D4D-4317-AA43-2AFC7AE15B4D}">
      <dgm:prSet/>
      <dgm:spPr/>
      <dgm:t>
        <a:bodyPr/>
        <a:lstStyle/>
        <a:p>
          <a:pPr rtl="0"/>
          <a:r>
            <a:rPr lang="en-US" dirty="0" smtClean="0"/>
            <a:t>Ecotourism/Nature Tourism</a:t>
          </a:r>
          <a:endParaRPr lang="en-US" dirty="0"/>
        </a:p>
      </dgm:t>
    </dgm:pt>
    <dgm:pt modelId="{2DE3F6D5-9BF8-49BF-A829-78BB9E44B51C}" type="parTrans" cxnId="{D4E425A7-B2E6-40A8-8503-661FFBD3D9BA}">
      <dgm:prSet/>
      <dgm:spPr/>
      <dgm:t>
        <a:bodyPr/>
        <a:lstStyle/>
        <a:p>
          <a:endParaRPr lang="en-US"/>
        </a:p>
      </dgm:t>
    </dgm:pt>
    <dgm:pt modelId="{F9ACE690-16ED-403B-8EDC-B36A4AFDB217}" type="sibTrans" cxnId="{D4E425A7-B2E6-40A8-8503-661FFBD3D9BA}">
      <dgm:prSet/>
      <dgm:spPr/>
      <dgm:t>
        <a:bodyPr/>
        <a:lstStyle/>
        <a:p>
          <a:endParaRPr lang="en-US"/>
        </a:p>
      </dgm:t>
    </dgm:pt>
    <dgm:pt modelId="{232C498C-4EFE-4B6C-BBD2-1D7E32FA66D2}">
      <dgm:prSet/>
      <dgm:spPr/>
      <dgm:t>
        <a:bodyPr/>
        <a:lstStyle/>
        <a:p>
          <a:pPr rtl="0"/>
          <a:r>
            <a:rPr lang="en-US" smtClean="0"/>
            <a:t>Canoeing </a:t>
          </a:r>
          <a:endParaRPr lang="en-US"/>
        </a:p>
      </dgm:t>
    </dgm:pt>
    <dgm:pt modelId="{B026D25B-A6D3-4123-B3F3-EDA41A050D48}" type="parTrans" cxnId="{9C028EF1-20CD-4DC9-B882-0747911C026B}">
      <dgm:prSet/>
      <dgm:spPr/>
      <dgm:t>
        <a:bodyPr/>
        <a:lstStyle/>
        <a:p>
          <a:endParaRPr lang="en-US"/>
        </a:p>
      </dgm:t>
    </dgm:pt>
    <dgm:pt modelId="{0999BDE3-641B-4906-92B4-DE5426584F7B}" type="sibTrans" cxnId="{9C028EF1-20CD-4DC9-B882-0747911C026B}">
      <dgm:prSet/>
      <dgm:spPr/>
      <dgm:t>
        <a:bodyPr/>
        <a:lstStyle/>
        <a:p>
          <a:endParaRPr lang="en-US"/>
        </a:p>
      </dgm:t>
    </dgm:pt>
    <dgm:pt modelId="{3892709D-63A6-45CC-B18F-0BBD9304B883}">
      <dgm:prSet/>
      <dgm:spPr/>
      <dgm:t>
        <a:bodyPr/>
        <a:lstStyle/>
        <a:p>
          <a:pPr rtl="0"/>
          <a:r>
            <a:rPr lang="en-US" dirty="0" smtClean="0"/>
            <a:t>Bird Watching</a:t>
          </a:r>
          <a:endParaRPr lang="en-US" dirty="0"/>
        </a:p>
      </dgm:t>
    </dgm:pt>
    <dgm:pt modelId="{A1DF9839-FB19-489A-81BA-D398689EDD32}" type="parTrans" cxnId="{C09AF51D-4874-4FE4-9631-5B1BED48184D}">
      <dgm:prSet/>
      <dgm:spPr/>
      <dgm:t>
        <a:bodyPr/>
        <a:lstStyle/>
        <a:p>
          <a:endParaRPr lang="en-US"/>
        </a:p>
      </dgm:t>
    </dgm:pt>
    <dgm:pt modelId="{9698C9C5-1EF0-458B-A630-5BFEC75656AC}" type="sibTrans" cxnId="{C09AF51D-4874-4FE4-9631-5B1BED48184D}">
      <dgm:prSet/>
      <dgm:spPr/>
      <dgm:t>
        <a:bodyPr/>
        <a:lstStyle/>
        <a:p>
          <a:endParaRPr lang="en-US"/>
        </a:p>
      </dgm:t>
    </dgm:pt>
    <dgm:pt modelId="{16361A06-B7D7-4E20-B27F-6EBEEE9C3E94}">
      <dgm:prSet/>
      <dgm:spPr/>
      <dgm:t>
        <a:bodyPr/>
        <a:lstStyle/>
        <a:p>
          <a:pPr rtl="0"/>
          <a:r>
            <a:rPr lang="en-US" smtClean="0"/>
            <a:t>Butterfly Watching</a:t>
          </a:r>
          <a:endParaRPr lang="en-US"/>
        </a:p>
      </dgm:t>
    </dgm:pt>
    <dgm:pt modelId="{58ED44C2-305A-4D1A-BBFE-51AE3ED5FEB3}" type="parTrans" cxnId="{EC6187A7-EF3F-489B-A87E-CBB13D9E4A16}">
      <dgm:prSet/>
      <dgm:spPr/>
      <dgm:t>
        <a:bodyPr/>
        <a:lstStyle/>
        <a:p>
          <a:endParaRPr lang="en-US"/>
        </a:p>
      </dgm:t>
    </dgm:pt>
    <dgm:pt modelId="{786B046C-34FA-4BF5-909A-3F512F24B66B}" type="sibTrans" cxnId="{EC6187A7-EF3F-489B-A87E-CBB13D9E4A16}">
      <dgm:prSet/>
      <dgm:spPr/>
      <dgm:t>
        <a:bodyPr/>
        <a:lstStyle/>
        <a:p>
          <a:endParaRPr lang="en-US"/>
        </a:p>
      </dgm:t>
    </dgm:pt>
    <dgm:pt modelId="{58FAC1F9-EA60-4E02-9B31-55E8F9004E55}">
      <dgm:prSet/>
      <dgm:spPr/>
      <dgm:t>
        <a:bodyPr/>
        <a:lstStyle/>
        <a:p>
          <a:pPr rtl="0"/>
          <a:r>
            <a:rPr lang="en-US" smtClean="0"/>
            <a:t>Fee Hunting &amp; Fishing </a:t>
          </a:r>
          <a:endParaRPr lang="en-US"/>
        </a:p>
      </dgm:t>
    </dgm:pt>
    <dgm:pt modelId="{36FE5289-BBCE-49BC-AD99-FF221A327BD2}" type="parTrans" cxnId="{226418C8-E85A-46E6-B101-1C05D9ECA918}">
      <dgm:prSet/>
      <dgm:spPr/>
      <dgm:t>
        <a:bodyPr/>
        <a:lstStyle/>
        <a:p>
          <a:endParaRPr lang="en-US"/>
        </a:p>
      </dgm:t>
    </dgm:pt>
    <dgm:pt modelId="{5EC0C29A-5C94-4F96-B66F-2815D9A4792B}" type="sibTrans" cxnId="{226418C8-E85A-46E6-B101-1C05D9ECA918}">
      <dgm:prSet/>
      <dgm:spPr/>
      <dgm:t>
        <a:bodyPr/>
        <a:lstStyle/>
        <a:p>
          <a:endParaRPr lang="en-US"/>
        </a:p>
      </dgm:t>
    </dgm:pt>
    <dgm:pt modelId="{DE4E22B2-8A06-4C28-BD92-1405FF6BEAD1}">
      <dgm:prSet/>
      <dgm:spPr/>
      <dgm:t>
        <a:bodyPr/>
        <a:lstStyle/>
        <a:p>
          <a:pPr rtl="0"/>
          <a:r>
            <a:rPr lang="en-US" dirty="0" smtClean="0"/>
            <a:t>Sports Tourism</a:t>
          </a:r>
          <a:endParaRPr lang="en-US" dirty="0"/>
        </a:p>
      </dgm:t>
    </dgm:pt>
    <dgm:pt modelId="{7B28F490-0A00-4D0D-A863-58AA1183691E}" type="parTrans" cxnId="{1C4A31D8-909F-4482-9839-1171C67BECDD}">
      <dgm:prSet/>
      <dgm:spPr/>
      <dgm:t>
        <a:bodyPr/>
        <a:lstStyle/>
        <a:p>
          <a:endParaRPr lang="en-US"/>
        </a:p>
      </dgm:t>
    </dgm:pt>
    <dgm:pt modelId="{476878F6-98E1-45F4-A653-58CFD0AB0902}" type="sibTrans" cxnId="{1C4A31D8-909F-4482-9839-1171C67BECDD}">
      <dgm:prSet/>
      <dgm:spPr/>
      <dgm:t>
        <a:bodyPr/>
        <a:lstStyle/>
        <a:p>
          <a:endParaRPr lang="en-US"/>
        </a:p>
      </dgm:t>
    </dgm:pt>
    <dgm:pt modelId="{4AE1EDCD-A0E9-4AC8-96C0-2800A880F887}">
      <dgm:prSet/>
      <dgm:spPr/>
      <dgm:t>
        <a:bodyPr/>
        <a:lstStyle/>
        <a:p>
          <a:pPr rtl="0"/>
          <a:r>
            <a:rPr lang="en-US" smtClean="0"/>
            <a:t>Large Sporting Events</a:t>
          </a:r>
          <a:endParaRPr lang="en-US"/>
        </a:p>
      </dgm:t>
    </dgm:pt>
    <dgm:pt modelId="{C7FC6F6B-DE7D-477B-9C09-0BC5DDF9D95C}" type="parTrans" cxnId="{8E648DCF-D582-434B-A3D4-FD65E04A2687}">
      <dgm:prSet/>
      <dgm:spPr/>
      <dgm:t>
        <a:bodyPr/>
        <a:lstStyle/>
        <a:p>
          <a:endParaRPr lang="en-US"/>
        </a:p>
      </dgm:t>
    </dgm:pt>
    <dgm:pt modelId="{7B3601B6-31F9-4A12-814B-50F5649BB74E}" type="sibTrans" cxnId="{8E648DCF-D582-434B-A3D4-FD65E04A2687}">
      <dgm:prSet/>
      <dgm:spPr/>
      <dgm:t>
        <a:bodyPr/>
        <a:lstStyle/>
        <a:p>
          <a:endParaRPr lang="en-US"/>
        </a:p>
      </dgm:t>
    </dgm:pt>
    <dgm:pt modelId="{26D3A9E2-D356-4E4B-91B1-2D2E3B87DD3B}">
      <dgm:prSet/>
      <dgm:spPr/>
      <dgm:t>
        <a:bodyPr/>
        <a:lstStyle/>
        <a:p>
          <a:pPr rtl="0"/>
          <a:r>
            <a:rPr lang="en-US" smtClean="0"/>
            <a:t>Travel Tournaments</a:t>
          </a:r>
          <a:endParaRPr lang="en-US"/>
        </a:p>
      </dgm:t>
    </dgm:pt>
    <dgm:pt modelId="{C6F34880-DE92-463C-B295-5A4E44C2817A}" type="parTrans" cxnId="{9D9845AB-D630-4295-B00F-BF9366F15C1A}">
      <dgm:prSet/>
      <dgm:spPr/>
      <dgm:t>
        <a:bodyPr/>
        <a:lstStyle/>
        <a:p>
          <a:endParaRPr lang="en-US"/>
        </a:p>
      </dgm:t>
    </dgm:pt>
    <dgm:pt modelId="{A253EC3C-894F-4E4F-91FC-27D3C94828CE}" type="sibTrans" cxnId="{9D9845AB-D630-4295-B00F-BF9366F15C1A}">
      <dgm:prSet/>
      <dgm:spPr/>
      <dgm:t>
        <a:bodyPr/>
        <a:lstStyle/>
        <a:p>
          <a:endParaRPr lang="en-US"/>
        </a:p>
      </dgm:t>
    </dgm:pt>
    <dgm:pt modelId="{5FF42B88-09D0-4E98-989A-55B22F1DD53F}">
      <dgm:prSet/>
      <dgm:spPr/>
      <dgm:t>
        <a:bodyPr/>
        <a:lstStyle/>
        <a:p>
          <a:pPr rtl="0"/>
          <a:r>
            <a:rPr lang="en-US" dirty="0" smtClean="0"/>
            <a:t>Professional Matches and Tournaments</a:t>
          </a:r>
          <a:endParaRPr lang="en-US" dirty="0"/>
        </a:p>
      </dgm:t>
    </dgm:pt>
    <dgm:pt modelId="{6EFADD67-0FD3-428F-BF1A-DA0AB1EB833D}" type="parTrans" cxnId="{79280AFF-4998-4313-973D-585CAB99566D}">
      <dgm:prSet/>
      <dgm:spPr/>
      <dgm:t>
        <a:bodyPr/>
        <a:lstStyle/>
        <a:p>
          <a:endParaRPr lang="en-US"/>
        </a:p>
      </dgm:t>
    </dgm:pt>
    <dgm:pt modelId="{D37A92E4-5BAB-4956-AF49-E5F1B948E7CF}" type="sibTrans" cxnId="{79280AFF-4998-4313-973D-585CAB99566D}">
      <dgm:prSet/>
      <dgm:spPr/>
      <dgm:t>
        <a:bodyPr/>
        <a:lstStyle/>
        <a:p>
          <a:endParaRPr lang="en-US"/>
        </a:p>
      </dgm:t>
    </dgm:pt>
    <dgm:pt modelId="{5DD63BF8-AB7B-4BF6-8FAB-21FFB2D948D3}">
      <dgm:prSet/>
      <dgm:spPr/>
      <dgm:t>
        <a:bodyPr/>
        <a:lstStyle/>
        <a:p>
          <a:pPr rtl="0"/>
          <a:r>
            <a:rPr lang="en-US" dirty="0" smtClean="0"/>
            <a:t>Runs or Benefits</a:t>
          </a:r>
          <a:endParaRPr lang="en-US" dirty="0"/>
        </a:p>
      </dgm:t>
    </dgm:pt>
    <dgm:pt modelId="{D1DE87BE-C1DD-4EF4-AFCD-185CC32B3806}" type="parTrans" cxnId="{550CB0AF-A421-4CD7-BA14-BC221F597E8C}">
      <dgm:prSet/>
      <dgm:spPr/>
      <dgm:t>
        <a:bodyPr/>
        <a:lstStyle/>
        <a:p>
          <a:endParaRPr lang="en-US"/>
        </a:p>
      </dgm:t>
    </dgm:pt>
    <dgm:pt modelId="{7AA9FED1-94EC-44F0-B435-7224B2D4CA68}" type="sibTrans" cxnId="{550CB0AF-A421-4CD7-BA14-BC221F597E8C}">
      <dgm:prSet/>
      <dgm:spPr/>
      <dgm:t>
        <a:bodyPr/>
        <a:lstStyle/>
        <a:p>
          <a:endParaRPr lang="en-US"/>
        </a:p>
      </dgm:t>
    </dgm:pt>
    <dgm:pt modelId="{04861328-F9A8-4F6D-A017-3F1B277C4730}" type="pres">
      <dgm:prSet presAssocID="{52B32297-6AB8-4A9A-BEA5-33964CBE4043}" presName="matrix" presStyleCnt="0">
        <dgm:presLayoutVars>
          <dgm:chMax val="1"/>
          <dgm:dir/>
          <dgm:resizeHandles val="exact"/>
        </dgm:presLayoutVars>
      </dgm:prSet>
      <dgm:spPr/>
      <dgm:t>
        <a:bodyPr/>
        <a:lstStyle/>
        <a:p>
          <a:endParaRPr lang="en-US"/>
        </a:p>
      </dgm:t>
    </dgm:pt>
    <dgm:pt modelId="{72FF92EE-1E1C-4569-A3C6-9A0690A51E03}" type="pres">
      <dgm:prSet presAssocID="{52B32297-6AB8-4A9A-BEA5-33964CBE4043}" presName="axisShape" presStyleLbl="bgShp" presStyleIdx="0" presStyleCnt="1"/>
      <dgm:spPr/>
    </dgm:pt>
    <dgm:pt modelId="{EE402ECD-6860-4A3D-A8DA-4CB5244F9DA3}" type="pres">
      <dgm:prSet presAssocID="{52B32297-6AB8-4A9A-BEA5-33964CBE4043}" presName="rect1" presStyleLbl="node1" presStyleIdx="0" presStyleCnt="4">
        <dgm:presLayoutVars>
          <dgm:chMax val="0"/>
          <dgm:chPref val="0"/>
          <dgm:bulletEnabled val="1"/>
        </dgm:presLayoutVars>
      </dgm:prSet>
      <dgm:spPr/>
      <dgm:t>
        <a:bodyPr/>
        <a:lstStyle/>
        <a:p>
          <a:endParaRPr lang="en-US"/>
        </a:p>
      </dgm:t>
    </dgm:pt>
    <dgm:pt modelId="{F4BB82E2-B200-449A-B3D2-C5F77DD1FDE3}" type="pres">
      <dgm:prSet presAssocID="{52B32297-6AB8-4A9A-BEA5-33964CBE4043}" presName="rect2" presStyleLbl="node1" presStyleIdx="1" presStyleCnt="4">
        <dgm:presLayoutVars>
          <dgm:chMax val="0"/>
          <dgm:chPref val="0"/>
          <dgm:bulletEnabled val="1"/>
        </dgm:presLayoutVars>
      </dgm:prSet>
      <dgm:spPr/>
      <dgm:t>
        <a:bodyPr/>
        <a:lstStyle/>
        <a:p>
          <a:endParaRPr lang="en-US"/>
        </a:p>
      </dgm:t>
    </dgm:pt>
    <dgm:pt modelId="{695DBA9B-B142-45A8-BEAC-3D257D3A23BD}" type="pres">
      <dgm:prSet presAssocID="{52B32297-6AB8-4A9A-BEA5-33964CBE4043}" presName="rect3" presStyleLbl="node1" presStyleIdx="2" presStyleCnt="4">
        <dgm:presLayoutVars>
          <dgm:chMax val="0"/>
          <dgm:chPref val="0"/>
          <dgm:bulletEnabled val="1"/>
        </dgm:presLayoutVars>
      </dgm:prSet>
      <dgm:spPr/>
      <dgm:t>
        <a:bodyPr/>
        <a:lstStyle/>
        <a:p>
          <a:endParaRPr lang="en-US"/>
        </a:p>
      </dgm:t>
    </dgm:pt>
    <dgm:pt modelId="{757AC8B2-5421-4054-A80A-89A14E36C6FB}" type="pres">
      <dgm:prSet presAssocID="{52B32297-6AB8-4A9A-BEA5-33964CBE4043}" presName="rect4" presStyleLbl="node1" presStyleIdx="3" presStyleCnt="4">
        <dgm:presLayoutVars>
          <dgm:chMax val="0"/>
          <dgm:chPref val="0"/>
          <dgm:bulletEnabled val="1"/>
        </dgm:presLayoutVars>
      </dgm:prSet>
      <dgm:spPr/>
      <dgm:t>
        <a:bodyPr/>
        <a:lstStyle/>
        <a:p>
          <a:endParaRPr lang="en-US"/>
        </a:p>
      </dgm:t>
    </dgm:pt>
  </dgm:ptLst>
  <dgm:cxnLst>
    <dgm:cxn modelId="{550CB0AF-A421-4CD7-BA14-BC221F597E8C}" srcId="{DE4E22B2-8A06-4C28-BD92-1405FF6BEAD1}" destId="{5DD63BF8-AB7B-4BF6-8FAB-21FFB2D948D3}" srcOrd="3" destOrd="0" parTransId="{D1DE87BE-C1DD-4EF4-AFCD-185CC32B3806}" sibTransId="{7AA9FED1-94EC-44F0-B435-7224B2D4CA68}"/>
    <dgm:cxn modelId="{EC6187A7-EF3F-489B-A87E-CBB13D9E4A16}" srcId="{6839F336-6D4D-4317-AA43-2AFC7AE15B4D}" destId="{16361A06-B7D7-4E20-B27F-6EBEEE9C3E94}" srcOrd="2" destOrd="0" parTransId="{58ED44C2-305A-4D1A-BBFE-51AE3ED5FEB3}" sibTransId="{786B046C-34FA-4BF5-909A-3F512F24B66B}"/>
    <dgm:cxn modelId="{C6B32DF5-4E99-4BBA-B1EB-96CFF7EDE713}" type="presOf" srcId="{CC408C93-787A-4CCE-B8BB-66D3F03E155F}" destId="{F4BB82E2-B200-449A-B3D2-C5F77DD1FDE3}" srcOrd="0" destOrd="2" presId="urn:microsoft.com/office/officeart/2005/8/layout/matrix2"/>
    <dgm:cxn modelId="{11B2F8AB-03A9-4958-BC51-A1D1FDC98631}" type="presOf" srcId="{05919665-D9DE-4CFF-AA46-FFDDCF0CAB30}" destId="{EE402ECD-6860-4A3D-A8DA-4CB5244F9DA3}" srcOrd="0" destOrd="4" presId="urn:microsoft.com/office/officeart/2005/8/layout/matrix2"/>
    <dgm:cxn modelId="{5E7AC19C-F063-4AB0-9396-BDFCA336C492}" type="presOf" srcId="{DE4E22B2-8A06-4C28-BD92-1405FF6BEAD1}" destId="{757AC8B2-5421-4054-A80A-89A14E36C6FB}" srcOrd="0" destOrd="0" presId="urn:microsoft.com/office/officeart/2005/8/layout/matrix2"/>
    <dgm:cxn modelId="{456319EE-5799-4927-B67E-D3D73786A3A7}" type="presOf" srcId="{D20F8D68-3191-4E5C-A5DE-6E75481CF34A}" destId="{F4BB82E2-B200-449A-B3D2-C5F77DD1FDE3}" srcOrd="0" destOrd="3" presId="urn:microsoft.com/office/officeart/2005/8/layout/matrix2"/>
    <dgm:cxn modelId="{E43DDB71-0F67-4B48-A4E8-58C97802774E}" srcId="{728426C4-A208-4D5E-A09D-37A9ADECE9B3}" destId="{05919665-D9DE-4CFF-AA46-FFDDCF0CAB30}" srcOrd="3" destOrd="0" parTransId="{8B371C5A-1379-4265-BD8A-E785F55F2D3E}" sibTransId="{5BC0487F-E44D-434E-A492-A11F5014128B}"/>
    <dgm:cxn modelId="{B5592D12-ECE4-48D3-A618-A0C1E6A1FCEF}" type="presOf" srcId="{ACDEDD8F-9B7E-4CD7-860C-EFE190F02DC1}" destId="{EE402ECD-6860-4A3D-A8DA-4CB5244F9DA3}" srcOrd="0" destOrd="2" presId="urn:microsoft.com/office/officeart/2005/8/layout/matrix2"/>
    <dgm:cxn modelId="{C09AF51D-4874-4FE4-9631-5B1BED48184D}" srcId="{6839F336-6D4D-4317-AA43-2AFC7AE15B4D}" destId="{3892709D-63A6-45CC-B18F-0BBD9304B883}" srcOrd="1" destOrd="0" parTransId="{A1DF9839-FB19-489A-81BA-D398689EDD32}" sibTransId="{9698C9C5-1EF0-458B-A630-5BFEC75656AC}"/>
    <dgm:cxn modelId="{0600CEB1-087D-4E95-BD0D-8A03721CE833}" srcId="{728426C4-A208-4D5E-A09D-37A9ADECE9B3}" destId="{ACDEDD8F-9B7E-4CD7-860C-EFE190F02DC1}" srcOrd="1" destOrd="0" parTransId="{6A5326E2-A050-4CEE-9E6A-5EF77F136B57}" sibTransId="{0B8E3948-2A1A-4BF2-98E4-3A6D3A9BC762}"/>
    <dgm:cxn modelId="{79280AFF-4998-4313-973D-585CAB99566D}" srcId="{DE4E22B2-8A06-4C28-BD92-1405FF6BEAD1}" destId="{5FF42B88-09D0-4E98-989A-55B22F1DD53F}" srcOrd="2" destOrd="0" parTransId="{6EFADD67-0FD3-428F-BF1A-DA0AB1EB833D}" sibTransId="{D37A92E4-5BAB-4956-AF49-E5F1B948E7CF}"/>
    <dgm:cxn modelId="{869E9657-7B85-4794-800A-0DF18F07BB6A}" type="presOf" srcId="{58FAC1F9-EA60-4E02-9B31-55E8F9004E55}" destId="{695DBA9B-B142-45A8-BEAC-3D257D3A23BD}" srcOrd="0" destOrd="4" presId="urn:microsoft.com/office/officeart/2005/8/layout/matrix2"/>
    <dgm:cxn modelId="{CB6D93C7-32D9-4A05-96DE-06554647AB90}" type="presOf" srcId="{52B32297-6AB8-4A9A-BEA5-33964CBE4043}" destId="{04861328-F9A8-4F6D-A017-3F1B277C4730}" srcOrd="0" destOrd="0" presId="urn:microsoft.com/office/officeart/2005/8/layout/matrix2"/>
    <dgm:cxn modelId="{992833C1-57D2-4551-967B-7A583FF3CD1C}" srcId="{EC2A0931-7CB0-4759-9B46-5CC1B4D942E8}" destId="{51CF11A0-ADE9-4390-A835-CCDA5A4EBBBC}" srcOrd="3" destOrd="0" parTransId="{9B674346-9792-4D2A-A67E-5FDDA2EE297E}" sibTransId="{8F8A4CF1-70D8-4F26-B159-C7A1B8666009}"/>
    <dgm:cxn modelId="{DFC823B2-7FF9-496B-91E2-9747D4B68DAD}" type="presOf" srcId="{3892709D-63A6-45CC-B18F-0BBD9304B883}" destId="{695DBA9B-B142-45A8-BEAC-3D257D3A23BD}" srcOrd="0" destOrd="2" presId="urn:microsoft.com/office/officeart/2005/8/layout/matrix2"/>
    <dgm:cxn modelId="{5750B62E-1E83-4846-9FAF-FCE863BF80F0}" srcId="{EC2A0931-7CB0-4759-9B46-5CC1B4D942E8}" destId="{CC408C93-787A-4CCE-B8BB-66D3F03E155F}" srcOrd="1" destOrd="0" parTransId="{2D50929B-87F5-4D04-8246-FFE9EF419CB4}" sibTransId="{E4019489-9192-47C3-9962-42F55A682497}"/>
    <dgm:cxn modelId="{226418C8-E85A-46E6-B101-1C05D9ECA918}" srcId="{6839F336-6D4D-4317-AA43-2AFC7AE15B4D}" destId="{58FAC1F9-EA60-4E02-9B31-55E8F9004E55}" srcOrd="3" destOrd="0" parTransId="{36FE5289-BBCE-49BC-AD99-FF221A327BD2}" sibTransId="{5EC0C29A-5C94-4F96-B66F-2815D9A4792B}"/>
    <dgm:cxn modelId="{9A6E69EE-DAB4-46E2-91A1-BEEC059160CA}" type="presOf" srcId="{728426C4-A208-4D5E-A09D-37A9ADECE9B3}" destId="{EE402ECD-6860-4A3D-A8DA-4CB5244F9DA3}" srcOrd="0" destOrd="0" presId="urn:microsoft.com/office/officeart/2005/8/layout/matrix2"/>
    <dgm:cxn modelId="{12B5C1E1-28F8-4DDE-934C-265C98F7BB57}" type="presOf" srcId="{5DD63BF8-AB7B-4BF6-8FAB-21FFB2D948D3}" destId="{757AC8B2-5421-4054-A80A-89A14E36C6FB}" srcOrd="0" destOrd="4" presId="urn:microsoft.com/office/officeart/2005/8/layout/matrix2"/>
    <dgm:cxn modelId="{53BB2133-EB7C-4FD7-886F-574EC2F07F43}" srcId="{EC2A0931-7CB0-4759-9B46-5CC1B4D942E8}" destId="{D20F8D68-3191-4E5C-A5DE-6E75481CF34A}" srcOrd="2" destOrd="0" parTransId="{8A68E2EF-8D46-431E-BA7F-4203D515C0D6}" sibTransId="{88C77A81-ACC1-4C8B-818A-04FF40805836}"/>
    <dgm:cxn modelId="{83B13113-397C-4B58-9158-53928CFA7254}" type="presOf" srcId="{6839F336-6D4D-4317-AA43-2AFC7AE15B4D}" destId="{695DBA9B-B142-45A8-BEAC-3D257D3A23BD}" srcOrd="0" destOrd="0" presId="urn:microsoft.com/office/officeart/2005/8/layout/matrix2"/>
    <dgm:cxn modelId="{C06BD126-0D6F-4D92-B5CA-A3FE48C8D23E}" type="presOf" srcId="{5FF42B88-09D0-4E98-989A-55B22F1DD53F}" destId="{757AC8B2-5421-4054-A80A-89A14E36C6FB}" srcOrd="0" destOrd="3" presId="urn:microsoft.com/office/officeart/2005/8/layout/matrix2"/>
    <dgm:cxn modelId="{1678A689-3B2F-407D-B4E6-76026463547F}" srcId="{728426C4-A208-4D5E-A09D-37A9ADECE9B3}" destId="{6E395D3E-7328-4C57-AF0E-DC024D81540B}" srcOrd="4" destOrd="0" parTransId="{16DC5193-9865-4EF8-8207-69413CFB44AF}" sibTransId="{A3360FBA-7E6E-41FC-AF86-8D4C7C2523AF}"/>
    <dgm:cxn modelId="{8E648DCF-D582-434B-A3D4-FD65E04A2687}" srcId="{DE4E22B2-8A06-4C28-BD92-1405FF6BEAD1}" destId="{4AE1EDCD-A0E9-4AC8-96C0-2800A880F887}" srcOrd="0" destOrd="0" parTransId="{C7FC6F6B-DE7D-477B-9C09-0BC5DDF9D95C}" sibTransId="{7B3601B6-31F9-4A12-814B-50F5649BB74E}"/>
    <dgm:cxn modelId="{CCDEE8D6-2778-42DF-8AC3-431A0E87FD06}" type="presOf" srcId="{232C498C-4EFE-4B6C-BBD2-1D7E32FA66D2}" destId="{695DBA9B-B142-45A8-BEAC-3D257D3A23BD}" srcOrd="0" destOrd="1" presId="urn:microsoft.com/office/officeart/2005/8/layout/matrix2"/>
    <dgm:cxn modelId="{B6B1B8D3-1C08-41BB-90A4-3921C6220CB0}" srcId="{728426C4-A208-4D5E-A09D-37A9ADECE9B3}" destId="{F3624DBC-B3F8-4019-AD61-FF12D6D44AAB}" srcOrd="2" destOrd="0" parTransId="{3C657AA9-0B92-4414-9B3E-4E863311C26E}" sibTransId="{FF21C4F3-D23C-4D7B-824B-F7D8C33A7E39}"/>
    <dgm:cxn modelId="{D4E425A7-B2E6-40A8-8503-661FFBD3D9BA}" srcId="{52B32297-6AB8-4A9A-BEA5-33964CBE4043}" destId="{6839F336-6D4D-4317-AA43-2AFC7AE15B4D}" srcOrd="2" destOrd="0" parTransId="{2DE3F6D5-9BF8-49BF-A829-78BB9E44B51C}" sibTransId="{F9ACE690-16ED-403B-8EDC-B36A4AFDB217}"/>
    <dgm:cxn modelId="{BA99E451-DF68-492A-BE36-9B7041538026}" srcId="{52B32297-6AB8-4A9A-BEA5-33964CBE4043}" destId="{EC2A0931-7CB0-4759-9B46-5CC1B4D942E8}" srcOrd="1" destOrd="0" parTransId="{3F35948A-D4C2-4B1F-96AF-6B2CC9449CA4}" sibTransId="{4486E3C3-0444-4862-817F-51FEA64650B7}"/>
    <dgm:cxn modelId="{39A66046-007A-4316-9FA9-672583860CF0}" type="presOf" srcId="{16361A06-B7D7-4E20-B27F-6EBEEE9C3E94}" destId="{695DBA9B-B142-45A8-BEAC-3D257D3A23BD}" srcOrd="0" destOrd="3" presId="urn:microsoft.com/office/officeart/2005/8/layout/matrix2"/>
    <dgm:cxn modelId="{1C4A31D8-909F-4482-9839-1171C67BECDD}" srcId="{52B32297-6AB8-4A9A-BEA5-33964CBE4043}" destId="{DE4E22B2-8A06-4C28-BD92-1405FF6BEAD1}" srcOrd="3" destOrd="0" parTransId="{7B28F490-0A00-4D0D-A863-58AA1183691E}" sibTransId="{476878F6-98E1-45F4-A653-58CFD0AB0902}"/>
    <dgm:cxn modelId="{441E8FA8-014A-42CB-A2B1-19AB9771C9FB}" type="presOf" srcId="{4AE1EDCD-A0E9-4AC8-96C0-2800A880F887}" destId="{757AC8B2-5421-4054-A80A-89A14E36C6FB}" srcOrd="0" destOrd="1" presId="urn:microsoft.com/office/officeart/2005/8/layout/matrix2"/>
    <dgm:cxn modelId="{14C14FAF-2DBD-4C43-B38C-41C1DE9843C4}" type="presOf" srcId="{A15D77E2-3C70-4C01-BEC5-E6EF216650BF}" destId="{EE402ECD-6860-4A3D-A8DA-4CB5244F9DA3}" srcOrd="0" destOrd="1" presId="urn:microsoft.com/office/officeart/2005/8/layout/matrix2"/>
    <dgm:cxn modelId="{CFE1D364-C60E-4F97-8FD4-2195597A06AD}" type="presOf" srcId="{EC2A0931-7CB0-4759-9B46-5CC1B4D942E8}" destId="{F4BB82E2-B200-449A-B3D2-C5F77DD1FDE3}" srcOrd="0" destOrd="0" presId="urn:microsoft.com/office/officeart/2005/8/layout/matrix2"/>
    <dgm:cxn modelId="{CA9A33AB-B8E0-4066-9199-8F90F2ECD78B}" srcId="{EC2A0931-7CB0-4759-9B46-5CC1B4D942E8}" destId="{93927EF4-0F34-4345-BB5C-0976DBEA61D7}" srcOrd="0" destOrd="0" parTransId="{3725B31D-7060-4B73-B1E2-D720CA72FD14}" sibTransId="{418E4EBB-0024-40B2-9A82-7C67D77ABD2D}"/>
    <dgm:cxn modelId="{ADC06557-2C59-46DD-B34E-74DEE69D8427}" type="presOf" srcId="{F3624DBC-B3F8-4019-AD61-FF12D6D44AAB}" destId="{EE402ECD-6860-4A3D-A8DA-4CB5244F9DA3}" srcOrd="0" destOrd="3" presId="urn:microsoft.com/office/officeart/2005/8/layout/matrix2"/>
    <dgm:cxn modelId="{FBD79992-C329-4F86-9A16-32DCD512179E}" srcId="{52B32297-6AB8-4A9A-BEA5-33964CBE4043}" destId="{728426C4-A208-4D5E-A09D-37A9ADECE9B3}" srcOrd="0" destOrd="0" parTransId="{1F57EDA1-9E93-4C40-8A9E-3A31CA1FECA8}" sibTransId="{CD60C7FF-4E3A-47A1-8524-5389E2F2370E}"/>
    <dgm:cxn modelId="{BF225A86-147B-4712-ADD8-EFEFBDB7B957}" type="presOf" srcId="{51CF11A0-ADE9-4390-A835-CCDA5A4EBBBC}" destId="{F4BB82E2-B200-449A-B3D2-C5F77DD1FDE3}" srcOrd="0" destOrd="4" presId="urn:microsoft.com/office/officeart/2005/8/layout/matrix2"/>
    <dgm:cxn modelId="{5BA77647-11DF-4C1A-ADFA-E30E19F828A2}" type="presOf" srcId="{93927EF4-0F34-4345-BB5C-0976DBEA61D7}" destId="{F4BB82E2-B200-449A-B3D2-C5F77DD1FDE3}" srcOrd="0" destOrd="1" presId="urn:microsoft.com/office/officeart/2005/8/layout/matrix2"/>
    <dgm:cxn modelId="{9D9845AB-D630-4295-B00F-BF9366F15C1A}" srcId="{DE4E22B2-8A06-4C28-BD92-1405FF6BEAD1}" destId="{26D3A9E2-D356-4E4B-91B1-2D2E3B87DD3B}" srcOrd="1" destOrd="0" parTransId="{C6F34880-DE92-463C-B295-5A4E44C2817A}" sibTransId="{A253EC3C-894F-4E4F-91FC-27D3C94828CE}"/>
    <dgm:cxn modelId="{BD5A46A4-EF3F-4ABE-A8CE-12EE5DA302AD}" srcId="{728426C4-A208-4D5E-A09D-37A9ADECE9B3}" destId="{A15D77E2-3C70-4C01-BEC5-E6EF216650BF}" srcOrd="0" destOrd="0" parTransId="{6F00D61D-F490-438F-ACCB-85146BB1FC9C}" sibTransId="{0375882C-73C9-48A0-9296-D1CE91FDF1AB}"/>
    <dgm:cxn modelId="{9C028EF1-20CD-4DC9-B882-0747911C026B}" srcId="{6839F336-6D4D-4317-AA43-2AFC7AE15B4D}" destId="{232C498C-4EFE-4B6C-BBD2-1D7E32FA66D2}" srcOrd="0" destOrd="0" parTransId="{B026D25B-A6D3-4123-B3F3-EDA41A050D48}" sibTransId="{0999BDE3-641B-4906-92B4-DE5426584F7B}"/>
    <dgm:cxn modelId="{0FE9567C-A778-43C7-89B0-4386C027DD34}" type="presOf" srcId="{6E395D3E-7328-4C57-AF0E-DC024D81540B}" destId="{EE402ECD-6860-4A3D-A8DA-4CB5244F9DA3}" srcOrd="0" destOrd="5" presId="urn:microsoft.com/office/officeart/2005/8/layout/matrix2"/>
    <dgm:cxn modelId="{2EF37F0D-0B09-480E-9B47-ADBB2CDC54F9}" type="presOf" srcId="{26D3A9E2-D356-4E4B-91B1-2D2E3B87DD3B}" destId="{757AC8B2-5421-4054-A80A-89A14E36C6FB}" srcOrd="0" destOrd="2" presId="urn:microsoft.com/office/officeart/2005/8/layout/matrix2"/>
    <dgm:cxn modelId="{F21311CA-C35C-4E65-B448-4DE4601479E7}" type="presParOf" srcId="{04861328-F9A8-4F6D-A017-3F1B277C4730}" destId="{72FF92EE-1E1C-4569-A3C6-9A0690A51E03}" srcOrd="0" destOrd="0" presId="urn:microsoft.com/office/officeart/2005/8/layout/matrix2"/>
    <dgm:cxn modelId="{709E980D-D3FC-425B-850C-9F48EBF91B0E}" type="presParOf" srcId="{04861328-F9A8-4F6D-A017-3F1B277C4730}" destId="{EE402ECD-6860-4A3D-A8DA-4CB5244F9DA3}" srcOrd="1" destOrd="0" presId="urn:microsoft.com/office/officeart/2005/8/layout/matrix2"/>
    <dgm:cxn modelId="{52368E46-76EA-4F18-ADCB-E85F8BD9DE96}" type="presParOf" srcId="{04861328-F9A8-4F6D-A017-3F1B277C4730}" destId="{F4BB82E2-B200-449A-B3D2-C5F77DD1FDE3}" srcOrd="2" destOrd="0" presId="urn:microsoft.com/office/officeart/2005/8/layout/matrix2"/>
    <dgm:cxn modelId="{29EE9DF4-4B9B-4847-9433-325E4A545472}" type="presParOf" srcId="{04861328-F9A8-4F6D-A017-3F1B277C4730}" destId="{695DBA9B-B142-45A8-BEAC-3D257D3A23BD}" srcOrd="3" destOrd="0" presId="urn:microsoft.com/office/officeart/2005/8/layout/matrix2"/>
    <dgm:cxn modelId="{1852153A-BFCD-4447-BA4D-7A7429DFA9F6}" type="presParOf" srcId="{04861328-F9A8-4F6D-A017-3F1B277C4730}" destId="{757AC8B2-5421-4054-A80A-89A14E36C6F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B98E52-F469-4ACC-9FDE-BCD84E3A2397}"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F54367F2-AB9C-4B78-B27F-68DA5F1CF3B6}">
      <dgm:prSet custT="1"/>
      <dgm:spPr/>
      <dgm:t>
        <a:bodyPr/>
        <a:lstStyle/>
        <a:p>
          <a:pPr rtl="0"/>
          <a:r>
            <a:rPr lang="en-US" sz="1600" dirty="0" smtClean="0"/>
            <a:t>Music Tourism</a:t>
          </a:r>
          <a:endParaRPr lang="en-US" sz="1600" dirty="0"/>
        </a:p>
      </dgm:t>
    </dgm:pt>
    <dgm:pt modelId="{16135614-5091-4769-8AB3-3D8A4085EF5D}" type="parTrans" cxnId="{D739FC0F-B87A-4725-A5BE-1A69E2ED3366}">
      <dgm:prSet/>
      <dgm:spPr/>
      <dgm:t>
        <a:bodyPr/>
        <a:lstStyle/>
        <a:p>
          <a:endParaRPr lang="en-US"/>
        </a:p>
      </dgm:t>
    </dgm:pt>
    <dgm:pt modelId="{DEF8D7B9-AABB-450D-B1A0-DF5A30978F21}" type="sibTrans" cxnId="{D739FC0F-B87A-4725-A5BE-1A69E2ED3366}">
      <dgm:prSet/>
      <dgm:spPr/>
      <dgm:t>
        <a:bodyPr/>
        <a:lstStyle/>
        <a:p>
          <a:endParaRPr lang="en-US"/>
        </a:p>
      </dgm:t>
    </dgm:pt>
    <dgm:pt modelId="{624E6642-BA25-4D03-BDC4-92F7BDA72B0C}">
      <dgm:prSet custT="1"/>
      <dgm:spPr/>
      <dgm:t>
        <a:bodyPr/>
        <a:lstStyle/>
        <a:p>
          <a:pPr rtl="0"/>
          <a:r>
            <a:rPr lang="en-US" sz="1200" dirty="0" smtClean="0"/>
            <a:t>Large Music Events</a:t>
          </a:r>
          <a:endParaRPr lang="en-US" sz="1200" dirty="0"/>
        </a:p>
      </dgm:t>
    </dgm:pt>
    <dgm:pt modelId="{805DCDC5-A302-49FF-B24E-71223520D583}" type="parTrans" cxnId="{C400AEED-092F-4820-8084-18E0CBB9C8CD}">
      <dgm:prSet/>
      <dgm:spPr/>
      <dgm:t>
        <a:bodyPr/>
        <a:lstStyle/>
        <a:p>
          <a:endParaRPr lang="en-US"/>
        </a:p>
      </dgm:t>
    </dgm:pt>
    <dgm:pt modelId="{CD2BE55D-8583-45C1-A74D-639B8B77AAEA}" type="sibTrans" cxnId="{C400AEED-092F-4820-8084-18E0CBB9C8CD}">
      <dgm:prSet/>
      <dgm:spPr/>
      <dgm:t>
        <a:bodyPr/>
        <a:lstStyle/>
        <a:p>
          <a:endParaRPr lang="en-US"/>
        </a:p>
      </dgm:t>
    </dgm:pt>
    <dgm:pt modelId="{99A1DED3-D084-4D37-8858-712187605507}">
      <dgm:prSet custT="1"/>
      <dgm:spPr/>
      <dgm:t>
        <a:bodyPr/>
        <a:lstStyle/>
        <a:p>
          <a:pPr rtl="0"/>
          <a:r>
            <a:rPr lang="en-US" sz="1200" dirty="0" smtClean="0"/>
            <a:t>Small Venues</a:t>
          </a:r>
          <a:endParaRPr lang="en-US" sz="1200" dirty="0"/>
        </a:p>
      </dgm:t>
    </dgm:pt>
    <dgm:pt modelId="{9616D83B-67FB-4CC7-9DD8-7468714B2169}" type="parTrans" cxnId="{27406A15-9C4D-40FC-ACE1-4C231A9D35A2}">
      <dgm:prSet/>
      <dgm:spPr/>
      <dgm:t>
        <a:bodyPr/>
        <a:lstStyle/>
        <a:p>
          <a:endParaRPr lang="en-US"/>
        </a:p>
      </dgm:t>
    </dgm:pt>
    <dgm:pt modelId="{82D4D130-96B5-44FC-818A-D344ADE63F71}" type="sibTrans" cxnId="{27406A15-9C4D-40FC-ACE1-4C231A9D35A2}">
      <dgm:prSet/>
      <dgm:spPr/>
      <dgm:t>
        <a:bodyPr/>
        <a:lstStyle/>
        <a:p>
          <a:endParaRPr lang="en-US"/>
        </a:p>
      </dgm:t>
    </dgm:pt>
    <dgm:pt modelId="{6C03708B-B063-4F19-AA5D-D5FFEA9172E1}">
      <dgm:prSet custT="1"/>
      <dgm:spPr/>
      <dgm:t>
        <a:bodyPr/>
        <a:lstStyle/>
        <a:p>
          <a:pPr rtl="0"/>
          <a:r>
            <a:rPr lang="en-US" sz="1200" dirty="0" smtClean="0"/>
            <a:t>Music Festivals</a:t>
          </a:r>
          <a:endParaRPr lang="en-US" sz="1200" dirty="0"/>
        </a:p>
      </dgm:t>
    </dgm:pt>
    <dgm:pt modelId="{4397CFC2-05FC-4174-95AA-9B36BD9BB6D0}" type="parTrans" cxnId="{492FD1AE-841D-422B-9707-7082B997949F}">
      <dgm:prSet/>
      <dgm:spPr/>
      <dgm:t>
        <a:bodyPr/>
        <a:lstStyle/>
        <a:p>
          <a:endParaRPr lang="en-US"/>
        </a:p>
      </dgm:t>
    </dgm:pt>
    <dgm:pt modelId="{83AE534F-497E-4AFE-A3FD-94E73DDED5FA}" type="sibTrans" cxnId="{492FD1AE-841D-422B-9707-7082B997949F}">
      <dgm:prSet/>
      <dgm:spPr/>
      <dgm:t>
        <a:bodyPr/>
        <a:lstStyle/>
        <a:p>
          <a:endParaRPr lang="en-US"/>
        </a:p>
      </dgm:t>
    </dgm:pt>
    <dgm:pt modelId="{B411ACB5-AE42-4051-9068-C5AE807834A3}">
      <dgm:prSet custT="1"/>
      <dgm:spPr/>
      <dgm:t>
        <a:bodyPr/>
        <a:lstStyle/>
        <a:p>
          <a:pPr rtl="0"/>
          <a:r>
            <a:rPr lang="en-US" sz="1200" dirty="0" smtClean="0"/>
            <a:t>Music Museums</a:t>
          </a:r>
          <a:endParaRPr lang="en-US" sz="1200" dirty="0"/>
        </a:p>
      </dgm:t>
    </dgm:pt>
    <dgm:pt modelId="{6267BDEA-44D8-48C1-84A2-0489491C2AB0}" type="parTrans" cxnId="{6AC29389-135B-4BB8-8EBD-6158D334047B}">
      <dgm:prSet/>
      <dgm:spPr/>
      <dgm:t>
        <a:bodyPr/>
        <a:lstStyle/>
        <a:p>
          <a:endParaRPr lang="en-US"/>
        </a:p>
      </dgm:t>
    </dgm:pt>
    <dgm:pt modelId="{D6066147-0D9A-4DE4-B045-9FCE68DB6360}" type="sibTrans" cxnId="{6AC29389-135B-4BB8-8EBD-6158D334047B}">
      <dgm:prSet/>
      <dgm:spPr/>
      <dgm:t>
        <a:bodyPr/>
        <a:lstStyle/>
        <a:p>
          <a:endParaRPr lang="en-US"/>
        </a:p>
      </dgm:t>
    </dgm:pt>
    <dgm:pt modelId="{6128620C-2DF0-408D-A3EC-738FD8A86448}">
      <dgm:prSet custT="1"/>
      <dgm:spPr/>
      <dgm:t>
        <a:bodyPr/>
        <a:lstStyle/>
        <a:p>
          <a:pPr rtl="0"/>
          <a:r>
            <a:rPr lang="en-US" sz="1600" dirty="0" smtClean="0"/>
            <a:t>Festival and Special Events</a:t>
          </a:r>
          <a:endParaRPr lang="en-US" sz="1600" dirty="0"/>
        </a:p>
      </dgm:t>
    </dgm:pt>
    <dgm:pt modelId="{D549FF90-0470-4B83-BB27-E0FF5C49F41E}" type="parTrans" cxnId="{E8874335-4F81-4BA9-A804-2F445F68D612}">
      <dgm:prSet/>
      <dgm:spPr/>
      <dgm:t>
        <a:bodyPr/>
        <a:lstStyle/>
        <a:p>
          <a:endParaRPr lang="en-US"/>
        </a:p>
      </dgm:t>
    </dgm:pt>
    <dgm:pt modelId="{A295DA03-34A4-4BE0-8FF8-0D6FF85C6CEC}" type="sibTrans" cxnId="{E8874335-4F81-4BA9-A804-2F445F68D612}">
      <dgm:prSet/>
      <dgm:spPr/>
      <dgm:t>
        <a:bodyPr/>
        <a:lstStyle/>
        <a:p>
          <a:endParaRPr lang="en-US"/>
        </a:p>
      </dgm:t>
    </dgm:pt>
    <dgm:pt modelId="{28C86CD9-555A-4FFE-960C-8B554222CA89}">
      <dgm:prSet/>
      <dgm:spPr/>
      <dgm:t>
        <a:bodyPr/>
        <a:lstStyle/>
        <a:p>
          <a:pPr rtl="0"/>
          <a:r>
            <a:rPr lang="en-US" sz="1000" dirty="0" smtClean="0"/>
            <a:t>Arts Festivals</a:t>
          </a:r>
          <a:endParaRPr lang="en-US" sz="1000" dirty="0"/>
        </a:p>
      </dgm:t>
    </dgm:pt>
    <dgm:pt modelId="{0BFA4692-B36B-4D93-8140-B4F784A0CB68}" type="parTrans" cxnId="{944781F5-6B9A-434E-BB0E-FF173E0F75E6}">
      <dgm:prSet/>
      <dgm:spPr/>
      <dgm:t>
        <a:bodyPr/>
        <a:lstStyle/>
        <a:p>
          <a:endParaRPr lang="en-US"/>
        </a:p>
      </dgm:t>
    </dgm:pt>
    <dgm:pt modelId="{7A706A19-575A-4AF8-9A50-E6E8014782A1}" type="sibTrans" cxnId="{944781F5-6B9A-434E-BB0E-FF173E0F75E6}">
      <dgm:prSet/>
      <dgm:spPr/>
      <dgm:t>
        <a:bodyPr/>
        <a:lstStyle/>
        <a:p>
          <a:endParaRPr lang="en-US"/>
        </a:p>
      </dgm:t>
    </dgm:pt>
    <dgm:pt modelId="{3F8A4685-15D9-4211-9D45-071D3B70B337}">
      <dgm:prSet/>
      <dgm:spPr/>
      <dgm:t>
        <a:bodyPr/>
        <a:lstStyle/>
        <a:p>
          <a:pPr rtl="0"/>
          <a:r>
            <a:rPr lang="en-US" sz="1000" dirty="0" smtClean="0"/>
            <a:t>Street Fairs</a:t>
          </a:r>
          <a:endParaRPr lang="en-US" sz="1000" dirty="0"/>
        </a:p>
      </dgm:t>
    </dgm:pt>
    <dgm:pt modelId="{291EEDB1-A610-43A3-82EB-8F9239D85482}" type="parTrans" cxnId="{2F4FFA55-A98E-4582-85F5-30800C8151B5}">
      <dgm:prSet/>
      <dgm:spPr/>
      <dgm:t>
        <a:bodyPr/>
        <a:lstStyle/>
        <a:p>
          <a:endParaRPr lang="en-US"/>
        </a:p>
      </dgm:t>
    </dgm:pt>
    <dgm:pt modelId="{65A41A9F-7F5E-48FA-9085-7E772CE7991C}" type="sibTrans" cxnId="{2F4FFA55-A98E-4582-85F5-30800C8151B5}">
      <dgm:prSet/>
      <dgm:spPr/>
      <dgm:t>
        <a:bodyPr/>
        <a:lstStyle/>
        <a:p>
          <a:endParaRPr lang="en-US"/>
        </a:p>
      </dgm:t>
    </dgm:pt>
    <dgm:pt modelId="{3A402D6E-115D-400C-93EC-FE9DC2CA0B6B}">
      <dgm:prSet/>
      <dgm:spPr/>
      <dgm:t>
        <a:bodyPr/>
        <a:lstStyle/>
        <a:p>
          <a:pPr rtl="0"/>
          <a:r>
            <a:rPr lang="en-US" sz="1000" dirty="0" smtClean="0"/>
            <a:t>Community Events</a:t>
          </a:r>
          <a:endParaRPr lang="en-US" sz="1000" dirty="0"/>
        </a:p>
      </dgm:t>
    </dgm:pt>
    <dgm:pt modelId="{F42DC405-7DED-47F0-82FB-BC56AB389694}" type="parTrans" cxnId="{D1D41534-25A3-444E-B6FE-D8E98D29F134}">
      <dgm:prSet/>
      <dgm:spPr/>
      <dgm:t>
        <a:bodyPr/>
        <a:lstStyle/>
        <a:p>
          <a:endParaRPr lang="en-US"/>
        </a:p>
      </dgm:t>
    </dgm:pt>
    <dgm:pt modelId="{5760DF0C-0F57-4B84-B632-6BFDBB25E8F0}" type="sibTrans" cxnId="{D1D41534-25A3-444E-B6FE-D8E98D29F134}">
      <dgm:prSet/>
      <dgm:spPr/>
      <dgm:t>
        <a:bodyPr/>
        <a:lstStyle/>
        <a:p>
          <a:endParaRPr lang="en-US"/>
        </a:p>
      </dgm:t>
    </dgm:pt>
    <dgm:pt modelId="{2FF86422-802C-4702-800B-729E20F2CFB6}">
      <dgm:prSet/>
      <dgm:spPr/>
      <dgm:t>
        <a:bodyPr/>
        <a:lstStyle/>
        <a:p>
          <a:pPr rtl="0"/>
          <a:r>
            <a:rPr lang="en-US" sz="1000" dirty="0" smtClean="0"/>
            <a:t>Music Festivals</a:t>
          </a:r>
          <a:endParaRPr lang="en-US" sz="1000" dirty="0"/>
        </a:p>
      </dgm:t>
    </dgm:pt>
    <dgm:pt modelId="{3E172B89-CEAB-4E7E-AB7A-7BC772B0B7D6}" type="parTrans" cxnId="{E8FF5D95-276B-4B8A-B737-6FFB5B1A510D}">
      <dgm:prSet/>
      <dgm:spPr/>
      <dgm:t>
        <a:bodyPr/>
        <a:lstStyle/>
        <a:p>
          <a:endParaRPr lang="en-US"/>
        </a:p>
      </dgm:t>
    </dgm:pt>
    <dgm:pt modelId="{07595AC0-AF20-4EFC-B9D0-C491E4641760}" type="sibTrans" cxnId="{E8FF5D95-276B-4B8A-B737-6FFB5B1A510D}">
      <dgm:prSet/>
      <dgm:spPr/>
      <dgm:t>
        <a:bodyPr/>
        <a:lstStyle/>
        <a:p>
          <a:endParaRPr lang="en-US"/>
        </a:p>
      </dgm:t>
    </dgm:pt>
    <dgm:pt modelId="{45B44268-0FD6-4433-A027-73381A917E11}">
      <dgm:prSet/>
      <dgm:spPr/>
      <dgm:t>
        <a:bodyPr/>
        <a:lstStyle/>
        <a:p>
          <a:pPr rtl="0"/>
          <a:r>
            <a:rPr lang="en-US" sz="1000" dirty="0" smtClean="0"/>
            <a:t>Auctions, Yard Sale, Flea Market </a:t>
          </a:r>
          <a:endParaRPr lang="en-US" sz="1000" dirty="0"/>
        </a:p>
      </dgm:t>
    </dgm:pt>
    <dgm:pt modelId="{23E30D3E-3093-4BB5-951E-B0E7F32D96B0}" type="parTrans" cxnId="{2D0C5650-1D2F-4EEA-AFB5-12710AFFE96D}">
      <dgm:prSet/>
      <dgm:spPr/>
      <dgm:t>
        <a:bodyPr/>
        <a:lstStyle/>
        <a:p>
          <a:endParaRPr lang="en-US"/>
        </a:p>
      </dgm:t>
    </dgm:pt>
    <dgm:pt modelId="{81FFBD04-1669-4FF2-800B-9F54BA0D1F25}" type="sibTrans" cxnId="{2D0C5650-1D2F-4EEA-AFB5-12710AFFE96D}">
      <dgm:prSet/>
      <dgm:spPr/>
      <dgm:t>
        <a:bodyPr/>
        <a:lstStyle/>
        <a:p>
          <a:endParaRPr lang="en-US"/>
        </a:p>
      </dgm:t>
    </dgm:pt>
    <dgm:pt modelId="{8AC22407-8EEB-44AE-A762-EC3BD2547214}">
      <dgm:prSet/>
      <dgm:spPr/>
      <dgm:t>
        <a:bodyPr/>
        <a:lstStyle/>
        <a:p>
          <a:pPr rtl="0"/>
          <a:r>
            <a:rPr lang="en-US" sz="1000" dirty="0" smtClean="0"/>
            <a:t>Wildlife Festival</a:t>
          </a:r>
          <a:endParaRPr lang="en-US" sz="1000" dirty="0"/>
        </a:p>
      </dgm:t>
    </dgm:pt>
    <dgm:pt modelId="{943FE009-0041-45C4-99DB-3B7BAF9DE763}" type="parTrans" cxnId="{F0982308-413E-4A6F-8D46-FC7D5D83E748}">
      <dgm:prSet/>
      <dgm:spPr/>
      <dgm:t>
        <a:bodyPr/>
        <a:lstStyle/>
        <a:p>
          <a:endParaRPr lang="en-US"/>
        </a:p>
      </dgm:t>
    </dgm:pt>
    <dgm:pt modelId="{58F4D3E9-DDA8-465D-B283-28EEB5C1CBC6}" type="sibTrans" cxnId="{F0982308-413E-4A6F-8D46-FC7D5D83E748}">
      <dgm:prSet/>
      <dgm:spPr/>
      <dgm:t>
        <a:bodyPr/>
        <a:lstStyle/>
        <a:p>
          <a:endParaRPr lang="en-US"/>
        </a:p>
      </dgm:t>
    </dgm:pt>
    <dgm:pt modelId="{A1D3C1F8-4215-427A-A23D-67348769E891}">
      <dgm:prSet custT="1"/>
      <dgm:spPr/>
      <dgm:t>
        <a:bodyPr/>
        <a:lstStyle/>
        <a:p>
          <a:pPr rtl="0"/>
          <a:r>
            <a:rPr lang="en-US" sz="1600" dirty="0" smtClean="0"/>
            <a:t>Culinary Tourism</a:t>
          </a:r>
          <a:endParaRPr lang="en-US" sz="1600" dirty="0"/>
        </a:p>
      </dgm:t>
    </dgm:pt>
    <dgm:pt modelId="{2853E8C6-531E-4B6B-BA06-5483E93332DE}" type="parTrans" cxnId="{F4C758E6-796D-4847-BEB1-D1836269EEF9}">
      <dgm:prSet/>
      <dgm:spPr/>
      <dgm:t>
        <a:bodyPr/>
        <a:lstStyle/>
        <a:p>
          <a:endParaRPr lang="en-US"/>
        </a:p>
      </dgm:t>
    </dgm:pt>
    <dgm:pt modelId="{9F320B45-2ED3-407B-AEF8-0492FB439237}" type="sibTrans" cxnId="{F4C758E6-796D-4847-BEB1-D1836269EEF9}">
      <dgm:prSet/>
      <dgm:spPr/>
      <dgm:t>
        <a:bodyPr/>
        <a:lstStyle/>
        <a:p>
          <a:endParaRPr lang="en-US"/>
        </a:p>
      </dgm:t>
    </dgm:pt>
    <dgm:pt modelId="{F803487A-A118-4E0D-A6A3-10896DA4F7BC}">
      <dgm:prSet custT="1"/>
      <dgm:spPr/>
      <dgm:t>
        <a:bodyPr/>
        <a:lstStyle/>
        <a:p>
          <a:pPr rtl="0"/>
          <a:r>
            <a:rPr lang="en-US" sz="1100" dirty="0" smtClean="0"/>
            <a:t>Restaurants</a:t>
          </a:r>
          <a:endParaRPr lang="en-US" sz="1100" dirty="0"/>
        </a:p>
      </dgm:t>
    </dgm:pt>
    <dgm:pt modelId="{D9EC84E0-D445-4ED7-9089-4195DEA2DA13}" type="parTrans" cxnId="{93E5BB16-56AF-49CF-94DC-5A8B6B46ED9C}">
      <dgm:prSet/>
      <dgm:spPr/>
      <dgm:t>
        <a:bodyPr/>
        <a:lstStyle/>
        <a:p>
          <a:endParaRPr lang="en-US"/>
        </a:p>
      </dgm:t>
    </dgm:pt>
    <dgm:pt modelId="{8A08B5EA-094B-4A50-AA70-135B2F9E420F}" type="sibTrans" cxnId="{93E5BB16-56AF-49CF-94DC-5A8B6B46ED9C}">
      <dgm:prSet/>
      <dgm:spPr/>
      <dgm:t>
        <a:bodyPr/>
        <a:lstStyle/>
        <a:p>
          <a:endParaRPr lang="en-US"/>
        </a:p>
      </dgm:t>
    </dgm:pt>
    <dgm:pt modelId="{498D0E6C-9DFD-4DA1-A80A-2E6F89765935}">
      <dgm:prSet custT="1"/>
      <dgm:spPr/>
      <dgm:t>
        <a:bodyPr/>
        <a:lstStyle/>
        <a:p>
          <a:pPr rtl="0"/>
          <a:r>
            <a:rPr lang="en-US" sz="1100" dirty="0" smtClean="0"/>
            <a:t>Local Foods </a:t>
          </a:r>
          <a:endParaRPr lang="en-US" sz="1100" dirty="0"/>
        </a:p>
      </dgm:t>
    </dgm:pt>
    <dgm:pt modelId="{830986BB-9247-4C98-BA3E-141FBE976D15}" type="parTrans" cxnId="{2AE50C9C-4089-4D0C-9178-0CDEA728AC69}">
      <dgm:prSet/>
      <dgm:spPr/>
      <dgm:t>
        <a:bodyPr/>
        <a:lstStyle/>
        <a:p>
          <a:endParaRPr lang="en-US"/>
        </a:p>
      </dgm:t>
    </dgm:pt>
    <dgm:pt modelId="{9830CC8E-9AE9-4593-987B-858ADD82F345}" type="sibTrans" cxnId="{2AE50C9C-4089-4D0C-9178-0CDEA728AC69}">
      <dgm:prSet/>
      <dgm:spPr/>
      <dgm:t>
        <a:bodyPr/>
        <a:lstStyle/>
        <a:p>
          <a:endParaRPr lang="en-US"/>
        </a:p>
      </dgm:t>
    </dgm:pt>
    <dgm:pt modelId="{1B581BF6-9C22-46E2-8445-DB0B65154ABD}">
      <dgm:prSet custT="1"/>
      <dgm:spPr/>
      <dgm:t>
        <a:bodyPr/>
        <a:lstStyle/>
        <a:p>
          <a:pPr rtl="0"/>
          <a:r>
            <a:rPr lang="en-US" sz="1100" dirty="0" smtClean="0"/>
            <a:t>Festivals the Promote Foods (Sweet Potato)</a:t>
          </a:r>
          <a:endParaRPr lang="en-US" sz="1100" dirty="0"/>
        </a:p>
      </dgm:t>
    </dgm:pt>
    <dgm:pt modelId="{EC6E6EB9-26F4-45A2-9078-B4DAE4C7B865}" type="parTrans" cxnId="{0F094328-C3BA-4232-A173-9DAD214221B6}">
      <dgm:prSet/>
      <dgm:spPr/>
      <dgm:t>
        <a:bodyPr/>
        <a:lstStyle/>
        <a:p>
          <a:endParaRPr lang="en-US"/>
        </a:p>
      </dgm:t>
    </dgm:pt>
    <dgm:pt modelId="{B4F7A055-F7CD-4BEB-83AB-38EE9C8327E2}" type="sibTrans" cxnId="{0F094328-C3BA-4232-A173-9DAD214221B6}">
      <dgm:prSet/>
      <dgm:spPr/>
      <dgm:t>
        <a:bodyPr/>
        <a:lstStyle/>
        <a:p>
          <a:endParaRPr lang="en-US"/>
        </a:p>
      </dgm:t>
    </dgm:pt>
    <dgm:pt modelId="{718DD384-179F-44D2-931A-843A6F9C7BE6}">
      <dgm:prSet custT="1"/>
      <dgm:spPr/>
      <dgm:t>
        <a:bodyPr/>
        <a:lstStyle/>
        <a:p>
          <a:pPr rtl="0"/>
          <a:r>
            <a:rPr lang="en-US" sz="1600" dirty="0" smtClean="0"/>
            <a:t>Niche Tourism </a:t>
          </a:r>
          <a:endParaRPr lang="en-US" sz="1600" dirty="0"/>
        </a:p>
      </dgm:t>
    </dgm:pt>
    <dgm:pt modelId="{FF44A5B0-2B6E-4AE0-A9FB-D5FEC398E621}" type="parTrans" cxnId="{83323B4E-F74D-4A27-94AD-7873F1DE1469}">
      <dgm:prSet/>
      <dgm:spPr/>
      <dgm:t>
        <a:bodyPr/>
        <a:lstStyle/>
        <a:p>
          <a:endParaRPr lang="en-US"/>
        </a:p>
      </dgm:t>
    </dgm:pt>
    <dgm:pt modelId="{5DAAA94C-A110-40FA-8054-F2F887832ACE}" type="sibTrans" cxnId="{83323B4E-F74D-4A27-94AD-7873F1DE1469}">
      <dgm:prSet/>
      <dgm:spPr/>
      <dgm:t>
        <a:bodyPr/>
        <a:lstStyle/>
        <a:p>
          <a:endParaRPr lang="en-US"/>
        </a:p>
      </dgm:t>
    </dgm:pt>
    <dgm:pt modelId="{13A029D7-07AD-4305-9C18-E4065C686BAA}">
      <dgm:prSet custT="1"/>
      <dgm:spPr/>
      <dgm:t>
        <a:bodyPr/>
        <a:lstStyle/>
        <a:p>
          <a:pPr rtl="0"/>
          <a:r>
            <a:rPr lang="en-US" sz="1200" dirty="0" smtClean="0"/>
            <a:t>Conference</a:t>
          </a:r>
          <a:endParaRPr lang="en-US" sz="1200" dirty="0"/>
        </a:p>
      </dgm:t>
    </dgm:pt>
    <dgm:pt modelId="{DD7D0955-2315-4CF8-929C-B405BE587D67}" type="parTrans" cxnId="{388CABC7-843B-428B-BBB2-85BD261F1140}">
      <dgm:prSet/>
      <dgm:spPr/>
      <dgm:t>
        <a:bodyPr/>
        <a:lstStyle/>
        <a:p>
          <a:endParaRPr lang="en-US"/>
        </a:p>
      </dgm:t>
    </dgm:pt>
    <dgm:pt modelId="{B60CD60F-52FA-45A5-B445-041FCBBBADAB}" type="sibTrans" cxnId="{388CABC7-843B-428B-BBB2-85BD261F1140}">
      <dgm:prSet/>
      <dgm:spPr/>
      <dgm:t>
        <a:bodyPr/>
        <a:lstStyle/>
        <a:p>
          <a:endParaRPr lang="en-US"/>
        </a:p>
      </dgm:t>
    </dgm:pt>
    <dgm:pt modelId="{656A468E-8564-4C48-BE3B-2BD2739709E4}">
      <dgm:prSet custT="1"/>
      <dgm:spPr/>
      <dgm:t>
        <a:bodyPr/>
        <a:lstStyle/>
        <a:p>
          <a:pPr rtl="0"/>
          <a:r>
            <a:rPr lang="en-US" sz="1200" dirty="0" smtClean="0"/>
            <a:t>Reunion</a:t>
          </a:r>
          <a:endParaRPr lang="en-US" sz="1200" dirty="0"/>
        </a:p>
      </dgm:t>
    </dgm:pt>
    <dgm:pt modelId="{8477D863-B763-4B90-ADE6-396803022C25}" type="parTrans" cxnId="{889124A1-7F9A-4B32-BD1C-502E1F453C6D}">
      <dgm:prSet/>
      <dgm:spPr/>
      <dgm:t>
        <a:bodyPr/>
        <a:lstStyle/>
        <a:p>
          <a:endParaRPr lang="en-US"/>
        </a:p>
      </dgm:t>
    </dgm:pt>
    <dgm:pt modelId="{8DF0897C-D5DD-49D1-893B-7D2BFDC47EA3}" type="sibTrans" cxnId="{889124A1-7F9A-4B32-BD1C-502E1F453C6D}">
      <dgm:prSet/>
      <dgm:spPr/>
      <dgm:t>
        <a:bodyPr/>
        <a:lstStyle/>
        <a:p>
          <a:endParaRPr lang="en-US"/>
        </a:p>
      </dgm:t>
    </dgm:pt>
    <dgm:pt modelId="{80FAF867-B62F-49A2-B32E-6145AD604FFC}">
      <dgm:prSet custT="1"/>
      <dgm:spPr/>
      <dgm:t>
        <a:bodyPr/>
        <a:lstStyle/>
        <a:p>
          <a:pPr rtl="0"/>
          <a:r>
            <a:rPr lang="en-US" sz="1200" dirty="0" smtClean="0"/>
            <a:t>Holiday</a:t>
          </a:r>
          <a:endParaRPr lang="en-US" sz="1200" dirty="0"/>
        </a:p>
      </dgm:t>
    </dgm:pt>
    <dgm:pt modelId="{6C02139A-A63E-4922-9B69-1AD6102E494F}" type="parTrans" cxnId="{3D3929D2-7997-4E6A-B328-2D43991D58B3}">
      <dgm:prSet/>
      <dgm:spPr/>
    </dgm:pt>
    <dgm:pt modelId="{990FD1C3-952C-46CC-9B42-9E01CF5A30A2}" type="sibTrans" cxnId="{3D3929D2-7997-4E6A-B328-2D43991D58B3}">
      <dgm:prSet/>
      <dgm:spPr/>
    </dgm:pt>
    <dgm:pt modelId="{69416C97-B3FA-4420-AFC6-6DFF9A686A86}">
      <dgm:prSet custT="1"/>
      <dgm:spPr/>
      <dgm:t>
        <a:bodyPr/>
        <a:lstStyle/>
        <a:p>
          <a:pPr rtl="0"/>
          <a:r>
            <a:rPr lang="en-US" sz="1200" dirty="0" smtClean="0"/>
            <a:t>Weddings</a:t>
          </a:r>
          <a:endParaRPr lang="en-US" sz="1200" dirty="0"/>
        </a:p>
      </dgm:t>
    </dgm:pt>
    <dgm:pt modelId="{D173FA19-099E-4953-987F-7E919B00067D}" type="parTrans" cxnId="{1F3496F9-2CC6-4F37-98FE-09894525B2EE}">
      <dgm:prSet/>
      <dgm:spPr/>
    </dgm:pt>
    <dgm:pt modelId="{B7928300-617A-4AD9-955D-41133234ED33}" type="sibTrans" cxnId="{1F3496F9-2CC6-4F37-98FE-09894525B2EE}">
      <dgm:prSet/>
      <dgm:spPr/>
    </dgm:pt>
    <dgm:pt modelId="{72B5090C-2C03-46DA-ABA5-747DFA20FD1F}">
      <dgm:prSet custT="1"/>
      <dgm:spPr/>
      <dgm:t>
        <a:bodyPr/>
        <a:lstStyle/>
        <a:p>
          <a:pPr rtl="0"/>
          <a:r>
            <a:rPr lang="en-US" sz="1200" dirty="0" smtClean="0"/>
            <a:t>Anniversaries </a:t>
          </a:r>
          <a:endParaRPr lang="en-US" sz="1200" dirty="0"/>
        </a:p>
      </dgm:t>
    </dgm:pt>
    <dgm:pt modelId="{BCEC15AD-1A63-43F5-A7F0-CBF0D8FC7E1A}" type="parTrans" cxnId="{EE9AD573-B6F5-4639-BF5D-64F00B0962CC}">
      <dgm:prSet/>
      <dgm:spPr/>
    </dgm:pt>
    <dgm:pt modelId="{8B268237-ABF5-4077-92D6-1BE0AC6141D9}" type="sibTrans" cxnId="{EE9AD573-B6F5-4639-BF5D-64F00B0962CC}">
      <dgm:prSet/>
      <dgm:spPr/>
    </dgm:pt>
    <dgm:pt modelId="{7FC3E54D-CC5A-4F70-988F-2EA88791FD42}" type="pres">
      <dgm:prSet presAssocID="{ACB98E52-F469-4ACC-9FDE-BCD84E3A2397}" presName="matrix" presStyleCnt="0">
        <dgm:presLayoutVars>
          <dgm:chMax val="1"/>
          <dgm:dir/>
          <dgm:resizeHandles val="exact"/>
        </dgm:presLayoutVars>
      </dgm:prSet>
      <dgm:spPr/>
      <dgm:t>
        <a:bodyPr/>
        <a:lstStyle/>
        <a:p>
          <a:endParaRPr lang="en-US"/>
        </a:p>
      </dgm:t>
    </dgm:pt>
    <dgm:pt modelId="{F1304A13-F890-44F7-80FF-0380A8A8816C}" type="pres">
      <dgm:prSet presAssocID="{ACB98E52-F469-4ACC-9FDE-BCD84E3A2397}" presName="axisShape" presStyleLbl="bgShp" presStyleIdx="0" presStyleCnt="1"/>
      <dgm:spPr/>
    </dgm:pt>
    <dgm:pt modelId="{02A3395E-E989-4EDA-9487-AF5971D7428A}" type="pres">
      <dgm:prSet presAssocID="{ACB98E52-F469-4ACC-9FDE-BCD84E3A2397}" presName="rect1" presStyleLbl="node1" presStyleIdx="0" presStyleCnt="4">
        <dgm:presLayoutVars>
          <dgm:chMax val="0"/>
          <dgm:chPref val="0"/>
          <dgm:bulletEnabled val="1"/>
        </dgm:presLayoutVars>
      </dgm:prSet>
      <dgm:spPr/>
      <dgm:t>
        <a:bodyPr/>
        <a:lstStyle/>
        <a:p>
          <a:endParaRPr lang="en-US"/>
        </a:p>
      </dgm:t>
    </dgm:pt>
    <dgm:pt modelId="{7BAA81AD-1549-40DC-A8BD-1B9BC719AC8E}" type="pres">
      <dgm:prSet presAssocID="{ACB98E52-F469-4ACC-9FDE-BCD84E3A2397}" presName="rect2" presStyleLbl="node1" presStyleIdx="1" presStyleCnt="4">
        <dgm:presLayoutVars>
          <dgm:chMax val="0"/>
          <dgm:chPref val="0"/>
          <dgm:bulletEnabled val="1"/>
        </dgm:presLayoutVars>
      </dgm:prSet>
      <dgm:spPr/>
      <dgm:t>
        <a:bodyPr/>
        <a:lstStyle/>
        <a:p>
          <a:endParaRPr lang="en-US"/>
        </a:p>
      </dgm:t>
    </dgm:pt>
    <dgm:pt modelId="{40E7F8C7-ADB1-4814-AA6E-52E75FA0C6DF}" type="pres">
      <dgm:prSet presAssocID="{ACB98E52-F469-4ACC-9FDE-BCD84E3A2397}" presName="rect3" presStyleLbl="node1" presStyleIdx="2" presStyleCnt="4">
        <dgm:presLayoutVars>
          <dgm:chMax val="0"/>
          <dgm:chPref val="0"/>
          <dgm:bulletEnabled val="1"/>
        </dgm:presLayoutVars>
      </dgm:prSet>
      <dgm:spPr/>
      <dgm:t>
        <a:bodyPr/>
        <a:lstStyle/>
        <a:p>
          <a:endParaRPr lang="en-US"/>
        </a:p>
      </dgm:t>
    </dgm:pt>
    <dgm:pt modelId="{FBB7B0DF-8C64-449A-AAB2-25F142F57A8B}" type="pres">
      <dgm:prSet presAssocID="{ACB98E52-F469-4ACC-9FDE-BCD84E3A2397}" presName="rect4" presStyleLbl="node1" presStyleIdx="3" presStyleCnt="4">
        <dgm:presLayoutVars>
          <dgm:chMax val="0"/>
          <dgm:chPref val="0"/>
          <dgm:bulletEnabled val="1"/>
        </dgm:presLayoutVars>
      </dgm:prSet>
      <dgm:spPr/>
      <dgm:t>
        <a:bodyPr/>
        <a:lstStyle/>
        <a:p>
          <a:endParaRPr lang="en-US"/>
        </a:p>
      </dgm:t>
    </dgm:pt>
  </dgm:ptLst>
  <dgm:cxnLst>
    <dgm:cxn modelId="{388CABC7-843B-428B-BBB2-85BD261F1140}" srcId="{718DD384-179F-44D2-931A-843A6F9C7BE6}" destId="{13A029D7-07AD-4305-9C18-E4065C686BAA}" srcOrd="0" destOrd="0" parTransId="{DD7D0955-2315-4CF8-929C-B405BE587D67}" sibTransId="{B60CD60F-52FA-45A5-B445-041FCBBBADAB}"/>
    <dgm:cxn modelId="{3D3929D2-7997-4E6A-B328-2D43991D58B3}" srcId="{718DD384-179F-44D2-931A-843A6F9C7BE6}" destId="{80FAF867-B62F-49A2-B32E-6145AD604FFC}" srcOrd="2" destOrd="0" parTransId="{6C02139A-A63E-4922-9B69-1AD6102E494F}" sibTransId="{990FD1C3-952C-46CC-9B42-9E01CF5A30A2}"/>
    <dgm:cxn modelId="{25BBC8C6-9095-41EE-884E-7DC434A625B5}" type="presOf" srcId="{1B581BF6-9C22-46E2-8445-DB0B65154ABD}" destId="{40E7F8C7-ADB1-4814-AA6E-52E75FA0C6DF}" srcOrd="0" destOrd="3" presId="urn:microsoft.com/office/officeart/2005/8/layout/matrix2"/>
    <dgm:cxn modelId="{27406A15-9C4D-40FC-ACE1-4C231A9D35A2}" srcId="{F54367F2-AB9C-4B78-B27F-68DA5F1CF3B6}" destId="{99A1DED3-D084-4D37-8858-712187605507}" srcOrd="1" destOrd="0" parTransId="{9616D83B-67FB-4CC7-9DD8-7468714B2169}" sibTransId="{82D4D130-96B5-44FC-818A-D344ADE63F71}"/>
    <dgm:cxn modelId="{8E48DC39-B074-43F0-B27C-0190D16F6070}" type="presOf" srcId="{72B5090C-2C03-46DA-ABA5-747DFA20FD1F}" destId="{FBB7B0DF-8C64-449A-AAB2-25F142F57A8B}" srcOrd="0" destOrd="5" presId="urn:microsoft.com/office/officeart/2005/8/layout/matrix2"/>
    <dgm:cxn modelId="{F509842D-7503-4301-B221-3FA9BE8EEE46}" type="presOf" srcId="{498D0E6C-9DFD-4DA1-A80A-2E6F89765935}" destId="{40E7F8C7-ADB1-4814-AA6E-52E75FA0C6DF}" srcOrd="0" destOrd="2" presId="urn:microsoft.com/office/officeart/2005/8/layout/matrix2"/>
    <dgm:cxn modelId="{B8AE9DF0-4B9D-4E74-A8C5-B43884969A8A}" type="presOf" srcId="{69416C97-B3FA-4420-AFC6-6DFF9A686A86}" destId="{FBB7B0DF-8C64-449A-AAB2-25F142F57A8B}" srcOrd="0" destOrd="4" presId="urn:microsoft.com/office/officeart/2005/8/layout/matrix2"/>
    <dgm:cxn modelId="{2DFE932B-74FA-4DF1-8F7A-8CD42AD1827E}" type="presOf" srcId="{28C86CD9-555A-4FFE-960C-8B554222CA89}" destId="{7BAA81AD-1549-40DC-A8BD-1B9BC719AC8E}" srcOrd="0" destOrd="1" presId="urn:microsoft.com/office/officeart/2005/8/layout/matrix2"/>
    <dgm:cxn modelId="{D1D41534-25A3-444E-B6FE-D8E98D29F134}" srcId="{6128620C-2DF0-408D-A3EC-738FD8A86448}" destId="{3A402D6E-115D-400C-93EC-FE9DC2CA0B6B}" srcOrd="2" destOrd="0" parTransId="{F42DC405-7DED-47F0-82FB-BC56AB389694}" sibTransId="{5760DF0C-0F57-4B84-B632-6BFDBB25E8F0}"/>
    <dgm:cxn modelId="{C590D16E-DC75-4DB4-85C1-34B8AB15A486}" type="presOf" srcId="{ACB98E52-F469-4ACC-9FDE-BCD84E3A2397}" destId="{7FC3E54D-CC5A-4F70-988F-2EA88791FD42}" srcOrd="0" destOrd="0" presId="urn:microsoft.com/office/officeart/2005/8/layout/matrix2"/>
    <dgm:cxn modelId="{78D2EA25-1A23-44CA-BDD7-0EA756E1DAC3}" type="presOf" srcId="{624E6642-BA25-4D03-BDC4-92F7BDA72B0C}" destId="{02A3395E-E989-4EDA-9487-AF5971D7428A}" srcOrd="0" destOrd="1" presId="urn:microsoft.com/office/officeart/2005/8/layout/matrix2"/>
    <dgm:cxn modelId="{0DDD5917-091F-4C1A-BB63-46B4BBE17C50}" type="presOf" srcId="{6C03708B-B063-4F19-AA5D-D5FFEA9172E1}" destId="{02A3395E-E989-4EDA-9487-AF5971D7428A}" srcOrd="0" destOrd="3" presId="urn:microsoft.com/office/officeart/2005/8/layout/matrix2"/>
    <dgm:cxn modelId="{F4C758E6-796D-4847-BEB1-D1836269EEF9}" srcId="{ACB98E52-F469-4ACC-9FDE-BCD84E3A2397}" destId="{A1D3C1F8-4215-427A-A23D-67348769E891}" srcOrd="2" destOrd="0" parTransId="{2853E8C6-531E-4B6B-BA06-5483E93332DE}" sibTransId="{9F320B45-2ED3-407B-AEF8-0492FB439237}"/>
    <dgm:cxn modelId="{889124A1-7F9A-4B32-BD1C-502E1F453C6D}" srcId="{718DD384-179F-44D2-931A-843A6F9C7BE6}" destId="{656A468E-8564-4C48-BE3B-2BD2739709E4}" srcOrd="1" destOrd="0" parTransId="{8477D863-B763-4B90-ADE6-396803022C25}" sibTransId="{8DF0897C-D5DD-49D1-893B-7D2BFDC47EA3}"/>
    <dgm:cxn modelId="{CD72A7CC-D19C-4128-A789-399E17B47F34}" type="presOf" srcId="{3A402D6E-115D-400C-93EC-FE9DC2CA0B6B}" destId="{7BAA81AD-1549-40DC-A8BD-1B9BC719AC8E}" srcOrd="0" destOrd="3" presId="urn:microsoft.com/office/officeart/2005/8/layout/matrix2"/>
    <dgm:cxn modelId="{2F59CF7F-D5D8-4C9F-8F53-4806E4EC6AE1}" type="presOf" srcId="{A1D3C1F8-4215-427A-A23D-67348769E891}" destId="{40E7F8C7-ADB1-4814-AA6E-52E75FA0C6DF}" srcOrd="0" destOrd="0" presId="urn:microsoft.com/office/officeart/2005/8/layout/matrix2"/>
    <dgm:cxn modelId="{93E5BB16-56AF-49CF-94DC-5A8B6B46ED9C}" srcId="{A1D3C1F8-4215-427A-A23D-67348769E891}" destId="{F803487A-A118-4E0D-A6A3-10896DA4F7BC}" srcOrd="0" destOrd="0" parTransId="{D9EC84E0-D445-4ED7-9089-4195DEA2DA13}" sibTransId="{8A08B5EA-094B-4A50-AA70-135B2F9E420F}"/>
    <dgm:cxn modelId="{2F4FFA55-A98E-4582-85F5-30800C8151B5}" srcId="{6128620C-2DF0-408D-A3EC-738FD8A86448}" destId="{3F8A4685-15D9-4211-9D45-071D3B70B337}" srcOrd="1" destOrd="0" parTransId="{291EEDB1-A610-43A3-82EB-8F9239D85482}" sibTransId="{65A41A9F-7F5E-48FA-9085-7E772CE7991C}"/>
    <dgm:cxn modelId="{351BC4E9-025E-463C-A488-F917D68EA780}" type="presOf" srcId="{80FAF867-B62F-49A2-B32E-6145AD604FFC}" destId="{FBB7B0DF-8C64-449A-AAB2-25F142F57A8B}" srcOrd="0" destOrd="3" presId="urn:microsoft.com/office/officeart/2005/8/layout/matrix2"/>
    <dgm:cxn modelId="{5D3FE126-68F5-446E-B6BB-8180327D6378}" type="presOf" srcId="{45B44268-0FD6-4433-A027-73381A917E11}" destId="{7BAA81AD-1549-40DC-A8BD-1B9BC719AC8E}" srcOrd="0" destOrd="5" presId="urn:microsoft.com/office/officeart/2005/8/layout/matrix2"/>
    <dgm:cxn modelId="{2AE50C9C-4089-4D0C-9178-0CDEA728AC69}" srcId="{A1D3C1F8-4215-427A-A23D-67348769E891}" destId="{498D0E6C-9DFD-4DA1-A80A-2E6F89765935}" srcOrd="1" destOrd="0" parTransId="{830986BB-9247-4C98-BA3E-141FBE976D15}" sibTransId="{9830CC8E-9AE9-4593-987B-858ADD82F345}"/>
    <dgm:cxn modelId="{EBCC34A9-CFA3-4080-8DEE-98F076F2FE2E}" type="presOf" srcId="{B411ACB5-AE42-4051-9068-C5AE807834A3}" destId="{02A3395E-E989-4EDA-9487-AF5971D7428A}" srcOrd="0" destOrd="4" presId="urn:microsoft.com/office/officeart/2005/8/layout/matrix2"/>
    <dgm:cxn modelId="{24E51A2E-A5D3-4D7F-B771-DA73C95C2EEE}" type="presOf" srcId="{F803487A-A118-4E0D-A6A3-10896DA4F7BC}" destId="{40E7F8C7-ADB1-4814-AA6E-52E75FA0C6DF}" srcOrd="0" destOrd="1" presId="urn:microsoft.com/office/officeart/2005/8/layout/matrix2"/>
    <dgm:cxn modelId="{944781F5-6B9A-434E-BB0E-FF173E0F75E6}" srcId="{6128620C-2DF0-408D-A3EC-738FD8A86448}" destId="{28C86CD9-555A-4FFE-960C-8B554222CA89}" srcOrd="0" destOrd="0" parTransId="{0BFA4692-B36B-4D93-8140-B4F784A0CB68}" sibTransId="{7A706A19-575A-4AF8-9A50-E6E8014782A1}"/>
    <dgm:cxn modelId="{2D0C5650-1D2F-4EEA-AFB5-12710AFFE96D}" srcId="{6128620C-2DF0-408D-A3EC-738FD8A86448}" destId="{45B44268-0FD6-4433-A027-73381A917E11}" srcOrd="4" destOrd="0" parTransId="{23E30D3E-3093-4BB5-951E-B0E7F32D96B0}" sibTransId="{81FFBD04-1669-4FF2-800B-9F54BA0D1F25}"/>
    <dgm:cxn modelId="{E8874335-4F81-4BA9-A804-2F445F68D612}" srcId="{ACB98E52-F469-4ACC-9FDE-BCD84E3A2397}" destId="{6128620C-2DF0-408D-A3EC-738FD8A86448}" srcOrd="1" destOrd="0" parTransId="{D549FF90-0470-4B83-BB27-E0FF5C49F41E}" sibTransId="{A295DA03-34A4-4BE0-8FF8-0D6FF85C6CEC}"/>
    <dgm:cxn modelId="{EE9AD573-B6F5-4639-BF5D-64F00B0962CC}" srcId="{718DD384-179F-44D2-931A-843A6F9C7BE6}" destId="{72B5090C-2C03-46DA-ABA5-747DFA20FD1F}" srcOrd="4" destOrd="0" parTransId="{BCEC15AD-1A63-43F5-A7F0-CBF0D8FC7E1A}" sibTransId="{8B268237-ABF5-4077-92D6-1BE0AC6141D9}"/>
    <dgm:cxn modelId="{DE2CB7FC-CE0C-400F-84B9-6D2BCCCC8E18}" type="presOf" srcId="{13A029D7-07AD-4305-9C18-E4065C686BAA}" destId="{FBB7B0DF-8C64-449A-AAB2-25F142F57A8B}" srcOrd="0" destOrd="1" presId="urn:microsoft.com/office/officeart/2005/8/layout/matrix2"/>
    <dgm:cxn modelId="{75B852FF-9A87-4935-945D-8B7A08CEC1CF}" type="presOf" srcId="{656A468E-8564-4C48-BE3B-2BD2739709E4}" destId="{FBB7B0DF-8C64-449A-AAB2-25F142F57A8B}" srcOrd="0" destOrd="2" presId="urn:microsoft.com/office/officeart/2005/8/layout/matrix2"/>
    <dgm:cxn modelId="{415FAF25-D29E-4365-AA52-AFD108037337}" type="presOf" srcId="{F54367F2-AB9C-4B78-B27F-68DA5F1CF3B6}" destId="{02A3395E-E989-4EDA-9487-AF5971D7428A}" srcOrd="0" destOrd="0" presId="urn:microsoft.com/office/officeart/2005/8/layout/matrix2"/>
    <dgm:cxn modelId="{492FD1AE-841D-422B-9707-7082B997949F}" srcId="{F54367F2-AB9C-4B78-B27F-68DA5F1CF3B6}" destId="{6C03708B-B063-4F19-AA5D-D5FFEA9172E1}" srcOrd="2" destOrd="0" parTransId="{4397CFC2-05FC-4174-95AA-9B36BD9BB6D0}" sibTransId="{83AE534F-497E-4AFE-A3FD-94E73DDED5FA}"/>
    <dgm:cxn modelId="{7A4656D4-57B7-4EBC-AA02-BD58F00F0B65}" type="presOf" srcId="{718DD384-179F-44D2-931A-843A6F9C7BE6}" destId="{FBB7B0DF-8C64-449A-AAB2-25F142F57A8B}" srcOrd="0" destOrd="0" presId="urn:microsoft.com/office/officeart/2005/8/layout/matrix2"/>
    <dgm:cxn modelId="{E8FF5D95-276B-4B8A-B737-6FFB5B1A510D}" srcId="{6128620C-2DF0-408D-A3EC-738FD8A86448}" destId="{2FF86422-802C-4702-800B-729E20F2CFB6}" srcOrd="3" destOrd="0" parTransId="{3E172B89-CEAB-4E7E-AB7A-7BC772B0B7D6}" sibTransId="{07595AC0-AF20-4EFC-B9D0-C491E4641760}"/>
    <dgm:cxn modelId="{6AC29389-135B-4BB8-8EBD-6158D334047B}" srcId="{F54367F2-AB9C-4B78-B27F-68DA5F1CF3B6}" destId="{B411ACB5-AE42-4051-9068-C5AE807834A3}" srcOrd="3" destOrd="0" parTransId="{6267BDEA-44D8-48C1-84A2-0489491C2AB0}" sibTransId="{D6066147-0D9A-4DE4-B045-9FCE68DB6360}"/>
    <dgm:cxn modelId="{D46CD474-B08E-49E4-A8BE-A24BE7455FC3}" type="presOf" srcId="{99A1DED3-D084-4D37-8858-712187605507}" destId="{02A3395E-E989-4EDA-9487-AF5971D7428A}" srcOrd="0" destOrd="2" presId="urn:microsoft.com/office/officeart/2005/8/layout/matrix2"/>
    <dgm:cxn modelId="{1A3B8CA0-12F7-4351-80F7-5D82E3E330FA}" type="presOf" srcId="{8AC22407-8EEB-44AE-A762-EC3BD2547214}" destId="{7BAA81AD-1549-40DC-A8BD-1B9BC719AC8E}" srcOrd="0" destOrd="6" presId="urn:microsoft.com/office/officeart/2005/8/layout/matrix2"/>
    <dgm:cxn modelId="{0F094328-C3BA-4232-A173-9DAD214221B6}" srcId="{A1D3C1F8-4215-427A-A23D-67348769E891}" destId="{1B581BF6-9C22-46E2-8445-DB0B65154ABD}" srcOrd="2" destOrd="0" parTransId="{EC6E6EB9-26F4-45A2-9078-B4DAE4C7B865}" sibTransId="{B4F7A055-F7CD-4BEB-83AB-38EE9C8327E2}"/>
    <dgm:cxn modelId="{F0982308-413E-4A6F-8D46-FC7D5D83E748}" srcId="{6128620C-2DF0-408D-A3EC-738FD8A86448}" destId="{8AC22407-8EEB-44AE-A762-EC3BD2547214}" srcOrd="5" destOrd="0" parTransId="{943FE009-0041-45C4-99DB-3B7BAF9DE763}" sibTransId="{58F4D3E9-DDA8-465D-B283-28EEB5C1CBC6}"/>
    <dgm:cxn modelId="{C400AEED-092F-4820-8084-18E0CBB9C8CD}" srcId="{F54367F2-AB9C-4B78-B27F-68DA5F1CF3B6}" destId="{624E6642-BA25-4D03-BDC4-92F7BDA72B0C}" srcOrd="0" destOrd="0" parTransId="{805DCDC5-A302-49FF-B24E-71223520D583}" sibTransId="{CD2BE55D-8583-45C1-A74D-639B8B77AAEA}"/>
    <dgm:cxn modelId="{2E82C023-F903-4167-A3EF-56F6728A288A}" type="presOf" srcId="{3F8A4685-15D9-4211-9D45-071D3B70B337}" destId="{7BAA81AD-1549-40DC-A8BD-1B9BC719AC8E}" srcOrd="0" destOrd="2" presId="urn:microsoft.com/office/officeart/2005/8/layout/matrix2"/>
    <dgm:cxn modelId="{085EF4FF-AE80-42F4-A064-277AE54BD8FE}" type="presOf" srcId="{2FF86422-802C-4702-800B-729E20F2CFB6}" destId="{7BAA81AD-1549-40DC-A8BD-1B9BC719AC8E}" srcOrd="0" destOrd="4" presId="urn:microsoft.com/office/officeart/2005/8/layout/matrix2"/>
    <dgm:cxn modelId="{D739FC0F-B87A-4725-A5BE-1A69E2ED3366}" srcId="{ACB98E52-F469-4ACC-9FDE-BCD84E3A2397}" destId="{F54367F2-AB9C-4B78-B27F-68DA5F1CF3B6}" srcOrd="0" destOrd="0" parTransId="{16135614-5091-4769-8AB3-3D8A4085EF5D}" sibTransId="{DEF8D7B9-AABB-450D-B1A0-DF5A30978F21}"/>
    <dgm:cxn modelId="{1F3496F9-2CC6-4F37-98FE-09894525B2EE}" srcId="{718DD384-179F-44D2-931A-843A6F9C7BE6}" destId="{69416C97-B3FA-4420-AFC6-6DFF9A686A86}" srcOrd="3" destOrd="0" parTransId="{D173FA19-099E-4953-987F-7E919B00067D}" sibTransId="{B7928300-617A-4AD9-955D-41133234ED33}"/>
    <dgm:cxn modelId="{EDF287EB-7430-43D9-BABE-EFB838B8533B}" type="presOf" srcId="{6128620C-2DF0-408D-A3EC-738FD8A86448}" destId="{7BAA81AD-1549-40DC-A8BD-1B9BC719AC8E}" srcOrd="0" destOrd="0" presId="urn:microsoft.com/office/officeart/2005/8/layout/matrix2"/>
    <dgm:cxn modelId="{83323B4E-F74D-4A27-94AD-7873F1DE1469}" srcId="{ACB98E52-F469-4ACC-9FDE-BCD84E3A2397}" destId="{718DD384-179F-44D2-931A-843A6F9C7BE6}" srcOrd="3" destOrd="0" parTransId="{FF44A5B0-2B6E-4AE0-A9FB-D5FEC398E621}" sibTransId="{5DAAA94C-A110-40FA-8054-F2F887832ACE}"/>
    <dgm:cxn modelId="{0471A38D-C701-4A9F-8A78-398847D1A0C3}" type="presParOf" srcId="{7FC3E54D-CC5A-4F70-988F-2EA88791FD42}" destId="{F1304A13-F890-44F7-80FF-0380A8A8816C}" srcOrd="0" destOrd="0" presId="urn:microsoft.com/office/officeart/2005/8/layout/matrix2"/>
    <dgm:cxn modelId="{06D676EF-79CE-4CED-9859-61DEEC93E3D1}" type="presParOf" srcId="{7FC3E54D-CC5A-4F70-988F-2EA88791FD42}" destId="{02A3395E-E989-4EDA-9487-AF5971D7428A}" srcOrd="1" destOrd="0" presId="urn:microsoft.com/office/officeart/2005/8/layout/matrix2"/>
    <dgm:cxn modelId="{712F2D62-37C2-492F-B46E-ACCED60A93CE}" type="presParOf" srcId="{7FC3E54D-CC5A-4F70-988F-2EA88791FD42}" destId="{7BAA81AD-1549-40DC-A8BD-1B9BC719AC8E}" srcOrd="2" destOrd="0" presId="urn:microsoft.com/office/officeart/2005/8/layout/matrix2"/>
    <dgm:cxn modelId="{43874D53-A754-4239-AB5C-5D8E189D07C2}" type="presParOf" srcId="{7FC3E54D-CC5A-4F70-988F-2EA88791FD42}" destId="{40E7F8C7-ADB1-4814-AA6E-52E75FA0C6DF}" srcOrd="3" destOrd="0" presId="urn:microsoft.com/office/officeart/2005/8/layout/matrix2"/>
    <dgm:cxn modelId="{77200141-7B3B-46B0-9E7E-EB64BFC4C2A6}" type="presParOf" srcId="{7FC3E54D-CC5A-4F70-988F-2EA88791FD42}" destId="{FBB7B0DF-8C64-449A-AAB2-25F142F57A8B}" srcOrd="4" destOrd="0" presId="urn:microsoft.com/office/officeart/2005/8/layout/matrix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9/25/2015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9/25/2015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a:p>
        </p:txBody>
      </p:sp>
    </p:spTree>
    <p:extLst>
      <p:ext uri="{BB962C8B-B14F-4D97-AF65-F5344CB8AC3E}">
        <p14:creationId xmlns:p14="http://schemas.microsoft.com/office/powerpoint/2010/main" val="341973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10</a:t>
            </a:fld>
            <a:endParaRPr lang="en-US"/>
          </a:p>
        </p:txBody>
      </p:sp>
    </p:spTree>
    <p:extLst>
      <p:ext uri="{BB962C8B-B14F-4D97-AF65-F5344CB8AC3E}">
        <p14:creationId xmlns:p14="http://schemas.microsoft.com/office/powerpoint/2010/main" val="402551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industries impacted by spending as the result of tourism.  It is easy to understand that retail, hotels, and restaurants are all impacted by tourism, but it takes more thought to consider that tourism can also benefit agriculture, oil and gas, and construction industries.</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11</a:t>
            </a:fld>
            <a:endParaRPr lang="en-US"/>
          </a:p>
        </p:txBody>
      </p:sp>
    </p:spTree>
    <p:extLst>
      <p:ext uri="{BB962C8B-B14F-4D97-AF65-F5344CB8AC3E}">
        <p14:creationId xmlns:p14="http://schemas.microsoft.com/office/powerpoint/2010/main" val="229374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basic examples of tourism businesses in a local community.  These businesses can either generate their own tourists or benefit from tourism.</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12</a:t>
            </a:fld>
            <a:endParaRPr lang="en-US"/>
          </a:p>
        </p:txBody>
      </p:sp>
    </p:spTree>
    <p:extLst>
      <p:ext uri="{BB962C8B-B14F-4D97-AF65-F5344CB8AC3E}">
        <p14:creationId xmlns:p14="http://schemas.microsoft.com/office/powerpoint/2010/main" val="108263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various types of rural tourism and how each of these types of tourism is often not a stand alone in a tourism mix or package in a community.  Sports tourism and culinary tourism could be tied together to create an experience.  A simple example would be attending a sporting event and then dining at a local restaurant that specializes in local cuisine.</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13</a:t>
            </a:fld>
            <a:endParaRPr lang="en-US"/>
          </a:p>
        </p:txBody>
      </p:sp>
    </p:spTree>
    <p:extLst>
      <p:ext uri="{BB962C8B-B14F-4D97-AF65-F5344CB8AC3E}">
        <p14:creationId xmlns:p14="http://schemas.microsoft.com/office/powerpoint/2010/main" val="110818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a tourism attraction authenticity is important.  Ask questions such as what makes our community special.  Is this a story we could tell.  How can we make some of our everyday cultural experiences an attraction for a tourist.  </a:t>
            </a:r>
          </a:p>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14</a:t>
            </a:fld>
            <a:endParaRPr lang="en-US"/>
          </a:p>
        </p:txBody>
      </p:sp>
    </p:spTree>
    <p:extLst>
      <p:ext uri="{BB962C8B-B14F-4D97-AF65-F5344CB8AC3E}">
        <p14:creationId xmlns:p14="http://schemas.microsoft.com/office/powerpoint/2010/main" val="43065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established and emerging trends in tourism and travel today.  The purpose of this list is to allow the audience to brainstorm on what assets in their community would fit into one of these categories.  For example if the community has a local river that would be a resource for developing adventure tourism with canoe rentals or ecotourism with river tours.  </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15</a:t>
            </a:fld>
            <a:endParaRPr lang="en-US"/>
          </a:p>
        </p:txBody>
      </p:sp>
    </p:spTree>
    <p:extLst>
      <p:ext uri="{BB962C8B-B14F-4D97-AF65-F5344CB8AC3E}">
        <p14:creationId xmlns:p14="http://schemas.microsoft.com/office/powerpoint/2010/main" val="317104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that modes of transportation can impact the number and type of tourists that visit your community.  Modes of transportation can also be a form of a tourism attraction.</a:t>
            </a:r>
          </a:p>
          <a:p>
            <a:endParaRPr lang="en-US" dirty="0"/>
          </a:p>
          <a:p>
            <a:r>
              <a:rPr lang="en-US" dirty="0" smtClean="0"/>
              <a:t>Suggest that the audience research all of the major transportation avenues to their community or near their community.  This information can be used to determine where and how to market your attractions.  This information can also be used to determine what types of tourists might be traveling through your town already. Place information about your events where these travelers will easily find it.  </a:t>
            </a:r>
            <a:endParaRPr lang="en-US" dirty="0"/>
          </a:p>
          <a:p>
            <a:endParaRPr lang="en-US" dirty="0" smtClean="0"/>
          </a:p>
          <a:p>
            <a:r>
              <a:rPr lang="en-US" dirty="0" smtClean="0"/>
              <a:t>Many states have already developed marketing strategies and attractions around attractions such as rivers, lakes, and railroads.  The audience should research whether there are any initiatives currently underway in their community.</a:t>
            </a:r>
          </a:p>
          <a:p>
            <a:endParaRPr lang="en-US" dirty="0"/>
          </a:p>
          <a:p>
            <a:r>
              <a:rPr lang="en-US" dirty="0" smtClean="0"/>
              <a:t>The development of nature based and culture based trails has become popular in multiple states.  The audience should be advised to determine if any of these initiatives are currently taking place in their region and develop a strategy to use this existing marketing to benefit their event or attraction.</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16</a:t>
            </a:fld>
            <a:endParaRPr lang="en-US"/>
          </a:p>
        </p:txBody>
      </p:sp>
    </p:spTree>
    <p:extLst>
      <p:ext uri="{BB962C8B-B14F-4D97-AF65-F5344CB8AC3E}">
        <p14:creationId xmlns:p14="http://schemas.microsoft.com/office/powerpoint/2010/main" val="161806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ESRI is a method that can be used to identify well traveled roads and highways near your community.  </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17</a:t>
            </a:fld>
            <a:endParaRPr lang="en-US"/>
          </a:p>
        </p:txBody>
      </p:sp>
    </p:spTree>
    <p:extLst>
      <p:ext uri="{BB962C8B-B14F-4D97-AF65-F5344CB8AC3E}">
        <p14:creationId xmlns:p14="http://schemas.microsoft.com/office/powerpoint/2010/main" val="410771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challenges and barriers to success when developing tourism are listed on this slide.  As an activity have the group create a list of potential funding resources for tourism development.  The group also needs to develop a communications plan for building support for their tourism attractions and events.</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18</a:t>
            </a:fld>
            <a:endParaRPr lang="en-US"/>
          </a:p>
        </p:txBody>
      </p:sp>
    </p:spTree>
    <p:extLst>
      <p:ext uri="{BB962C8B-B14F-4D97-AF65-F5344CB8AC3E}">
        <p14:creationId xmlns:p14="http://schemas.microsoft.com/office/powerpoint/2010/main" val="41271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096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19</a:t>
            </a:fld>
            <a:endParaRPr lang="en-US"/>
          </a:p>
        </p:txBody>
      </p:sp>
    </p:spTree>
    <p:extLst>
      <p:ext uri="{BB962C8B-B14F-4D97-AF65-F5344CB8AC3E}">
        <p14:creationId xmlns:p14="http://schemas.microsoft.com/office/powerpoint/2010/main" val="406621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making regarding public budgeting is difficult for elected officials due to limited resources.  </a:t>
            </a:r>
          </a:p>
          <a:p>
            <a:endParaRPr lang="en-US" dirty="0"/>
          </a:p>
          <a:p>
            <a:r>
              <a:rPr lang="en-US" dirty="0" smtClean="0"/>
              <a:t>Tourism is sometimes a misunderstood economic and community development tool. Local residents often can clearly see the burdens that tourism can place on a community, but may not be able to see the benefits such as revenue generation and job creation.</a:t>
            </a:r>
          </a:p>
          <a:p>
            <a:endParaRPr lang="en-US" dirty="0"/>
          </a:p>
          <a:p>
            <a:r>
              <a:rPr lang="en-US" dirty="0" smtClean="0"/>
              <a:t>In order for any economic development strategy to be successful and sustainable community development must occur.  This in the simplest of terms means that there must be a local person or entity that is the driving force behind the initiative.  Also, people from various groups from within the community must work together towards a common goal.</a:t>
            </a:r>
          </a:p>
          <a:p>
            <a:endParaRPr lang="en-US" dirty="0"/>
          </a:p>
          <a:p>
            <a:r>
              <a:rPr lang="en-US" dirty="0" smtClean="0"/>
              <a:t>Communities often have limited resources and must take advantage of what assets and resource that they do have in order to move forward.</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a:t>
            </a:fld>
            <a:endParaRPr lang="en-US"/>
          </a:p>
        </p:txBody>
      </p:sp>
    </p:spTree>
    <p:extLst>
      <p:ext uri="{BB962C8B-B14F-4D97-AF65-F5344CB8AC3E}">
        <p14:creationId xmlns:p14="http://schemas.microsoft.com/office/powerpoint/2010/main" val="280093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vital when creating a sustainable tourism effort that you build a team.  Relationships within the community and outside the community contribute to the success of any event.  </a:t>
            </a:r>
          </a:p>
          <a:p>
            <a:endParaRPr lang="en-US" dirty="0"/>
          </a:p>
          <a:p>
            <a:r>
              <a:rPr lang="en-US" dirty="0" smtClean="0"/>
              <a:t>Ask the group to discuss potential partners for their tourism efforts.  </a:t>
            </a:r>
            <a:endParaRPr lang="en-US" dirty="0"/>
          </a:p>
          <a:p>
            <a:endParaRPr lang="en-US" dirty="0" smtClean="0"/>
          </a:p>
          <a:p>
            <a:r>
              <a:rPr lang="en-US" dirty="0" smtClean="0"/>
              <a:t>Positions that would need to be filled would need to include an event board.  For example create a formal group to manage a specific event.  Board members need to be assigned to the focus areas in which they feel most comfortable.  Specific areas would be marketing, entertainment, logistics, safety, food and beverages, programming, administration, and sponsorship.</a:t>
            </a:r>
          </a:p>
          <a:p>
            <a:endParaRPr lang="en-US" dirty="0"/>
          </a:p>
          <a:p>
            <a:r>
              <a:rPr lang="en-US" dirty="0" smtClean="0"/>
              <a:t>Also, consider developing a plan for establishing community partners within public and private organizations such as public offices, emergency management, local businesses, and community groups.</a:t>
            </a:r>
          </a:p>
        </p:txBody>
      </p:sp>
      <p:sp>
        <p:nvSpPr>
          <p:cNvPr id="4" name="Slide Number Placeholder 3"/>
          <p:cNvSpPr>
            <a:spLocks noGrp="1"/>
          </p:cNvSpPr>
          <p:nvPr>
            <p:ph type="sldNum" sz="quarter" idx="10"/>
          </p:nvPr>
        </p:nvSpPr>
        <p:spPr/>
        <p:txBody>
          <a:bodyPr/>
          <a:lstStyle/>
          <a:p>
            <a:fld id="{BF105DB2-FD3E-441D-8B7E-7AE83ECE27B3}" type="slidenum">
              <a:rPr lang="en-US" smtClean="0"/>
              <a:t>20</a:t>
            </a:fld>
            <a:endParaRPr lang="en-US"/>
          </a:p>
        </p:txBody>
      </p:sp>
    </p:spTree>
    <p:extLst>
      <p:ext uri="{BB962C8B-B14F-4D97-AF65-F5344CB8AC3E}">
        <p14:creationId xmlns:p14="http://schemas.microsoft.com/office/powerpoint/2010/main" val="13585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 an activity.  It is common knowledge that tourists need a means to travel to your community, something to eat, somewhere to sleep, something to do, and something buy.</a:t>
            </a:r>
          </a:p>
          <a:p>
            <a:endParaRPr lang="en-US" dirty="0"/>
          </a:p>
          <a:p>
            <a:r>
              <a:rPr lang="en-US" dirty="0" smtClean="0"/>
              <a:t>In order to get the group started in creating a tourism experience have the audience name somewhere in their region that they love to eat, a means of transportation, somewhere to stay, and something to do in their region.  This information could possibly be used to develop guides of things to see and do in the area.  It could also be used to help build weekend getaways, and day trip attractions.</a:t>
            </a:r>
          </a:p>
          <a:p>
            <a:endParaRPr lang="en-US" dirty="0"/>
          </a:p>
          <a:p>
            <a:r>
              <a:rPr lang="en-US" dirty="0" smtClean="0"/>
              <a:t>Ask the audience to be creative, and to list places that are not as well known or that creates a particularly good experience for a visitor.</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21</a:t>
            </a:fld>
            <a:endParaRPr lang="en-US"/>
          </a:p>
        </p:txBody>
      </p:sp>
    </p:spTree>
    <p:extLst>
      <p:ext uri="{BB962C8B-B14F-4D97-AF65-F5344CB8AC3E}">
        <p14:creationId xmlns:p14="http://schemas.microsoft.com/office/powerpoint/2010/main" val="97424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22</a:t>
            </a:fld>
            <a:endParaRPr lang="en-US"/>
          </a:p>
        </p:txBody>
      </p:sp>
    </p:spTree>
    <p:extLst>
      <p:ext uri="{BB962C8B-B14F-4D97-AF65-F5344CB8AC3E}">
        <p14:creationId xmlns:p14="http://schemas.microsoft.com/office/powerpoint/2010/main" val="254713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23</a:t>
            </a:fld>
            <a:endParaRPr lang="en-US"/>
          </a:p>
        </p:txBody>
      </p:sp>
    </p:spTree>
    <p:extLst>
      <p:ext uri="{BB962C8B-B14F-4D97-AF65-F5344CB8AC3E}">
        <p14:creationId xmlns:p14="http://schemas.microsoft.com/office/powerpoint/2010/main" val="806320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24</a:t>
            </a:fld>
            <a:endParaRPr lang="en-US"/>
          </a:p>
        </p:txBody>
      </p:sp>
    </p:spTree>
    <p:extLst>
      <p:ext uri="{BB962C8B-B14F-4D97-AF65-F5344CB8AC3E}">
        <p14:creationId xmlns:p14="http://schemas.microsoft.com/office/powerpoint/2010/main" val="60807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participants if tourism development is important to their community?  Why do they think it is important.  Why do they think it is not?</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3</a:t>
            </a:fld>
            <a:endParaRPr lang="en-US"/>
          </a:p>
        </p:txBody>
      </p:sp>
    </p:spTree>
    <p:extLst>
      <p:ext uri="{BB962C8B-B14F-4D97-AF65-F5344CB8AC3E}">
        <p14:creationId xmlns:p14="http://schemas.microsoft.com/office/powerpoint/2010/main" val="219157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the audience that tourism has benefits because it is actually a good or service that brings in money from outside the local economy.  Tourism can generate funding to support improvements to infrastructure.  Tourism can also increase the visibility of the town and create an awareness of the resources the community can offer to both local and non-local residents.</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4</a:t>
            </a:fld>
            <a:endParaRPr lang="en-US"/>
          </a:p>
        </p:txBody>
      </p:sp>
    </p:spTree>
    <p:extLst>
      <p:ext uri="{BB962C8B-B14F-4D97-AF65-F5344CB8AC3E}">
        <p14:creationId xmlns:p14="http://schemas.microsoft.com/office/powerpoint/2010/main" val="3443415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in this slide are a calculation of direct expenditures that were experienced in a Mississippi town as the result of an event held in the community to draw in outside dollars and to celebrate the culture of the town.  The event contributed to the local economy by brining in revenues from outside the local area and by encouraging spending by local residents when normally those local residents spend money in the larger surrounding communities.</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5</a:t>
            </a:fld>
            <a:endParaRPr lang="en-US"/>
          </a:p>
        </p:txBody>
      </p:sp>
    </p:spTree>
    <p:extLst>
      <p:ext uri="{BB962C8B-B14F-4D97-AF65-F5344CB8AC3E}">
        <p14:creationId xmlns:p14="http://schemas.microsoft.com/office/powerpoint/2010/main" val="34450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charts represent the income levels of visitors and those from the local area to the Cotton District Arts Festival and Super Bulldog Weekend, that takes place in Starkville, Mississippi.  The charts are significant because it is an example of a tourism event drawing visitors with higher income levels than the local residents to the area.</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6</a:t>
            </a:fld>
            <a:endParaRPr lang="en-US"/>
          </a:p>
        </p:txBody>
      </p:sp>
    </p:spTree>
    <p:extLst>
      <p:ext uri="{BB962C8B-B14F-4D97-AF65-F5344CB8AC3E}">
        <p14:creationId xmlns:p14="http://schemas.microsoft.com/office/powerpoint/2010/main" val="252647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events and tourism events are both important to the well being of a community, but the effects that they have on the community’s local economy vary.  Community events typically have mostly attendees from within 50 to 90 miles of where they are being held.  The benefits of a community event would be retaining local spending and contributing to the local quality of life.</a:t>
            </a:r>
          </a:p>
          <a:p>
            <a:endParaRPr lang="en-US" dirty="0"/>
          </a:p>
          <a:p>
            <a:r>
              <a:rPr lang="en-US" dirty="0" smtClean="0"/>
              <a:t>Tourism events focus on drawing visitors from outside the local area to generate new money spending in the region.  Tourism events can also create awareness about the resources, assets, or attractions of a particular town.  An event can be both a community event and a tourism event, but it is vital that the event managers clearly define what they are outcomes they are trying to achieve when planning an event.</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7</a:t>
            </a:fld>
            <a:endParaRPr lang="en-US"/>
          </a:p>
        </p:txBody>
      </p:sp>
    </p:spTree>
    <p:extLst>
      <p:ext uri="{BB962C8B-B14F-4D97-AF65-F5344CB8AC3E}">
        <p14:creationId xmlns:p14="http://schemas.microsoft.com/office/powerpoint/2010/main" val="150277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 planners need to make decisions about staffing an event prior the implementing the event.  Determining what groups could be potential volunteers is a good way to build capacity for the event.</a:t>
            </a:r>
          </a:p>
          <a:p>
            <a:endParaRPr lang="en-US" dirty="0"/>
          </a:p>
          <a:p>
            <a:r>
              <a:rPr lang="en-US" dirty="0" smtClean="0"/>
              <a:t>Event planners need to determine a what type of people they are trying to draw to their event, how many people they believe will attend, and what businesses would benefit from the event.</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8</a:t>
            </a:fld>
            <a:endParaRPr lang="en-US"/>
          </a:p>
        </p:txBody>
      </p:sp>
    </p:spTree>
    <p:extLst>
      <p:ext uri="{BB962C8B-B14F-4D97-AF65-F5344CB8AC3E}">
        <p14:creationId xmlns:p14="http://schemas.microsoft.com/office/powerpoint/2010/main" val="91995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common for a community to not be an ideal location for tourism.  Sometimes the local residents do not want visitors in their town for various reasons.  It is important to ask questions such as would tourism be accepted in my community and achieve buy-in prior to organizing and event.</a:t>
            </a:r>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9</a:t>
            </a:fld>
            <a:endParaRPr lang="en-US"/>
          </a:p>
        </p:txBody>
      </p:sp>
    </p:spTree>
    <p:extLst>
      <p:ext uri="{BB962C8B-B14F-4D97-AF65-F5344CB8AC3E}">
        <p14:creationId xmlns:p14="http://schemas.microsoft.com/office/powerpoint/2010/main" val="68420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8E36636D-D922-432D-A958-524484B5923D}" type="datetimeFigureOut">
              <a:rPr lang="en-US" smtClean="0"/>
              <a:pPr/>
              <a:t>9/25/2015</a:t>
            </a:fld>
            <a:endParaRPr lang="en-US"/>
          </a:p>
        </p:txBody>
      </p:sp>
      <p:sp>
        <p:nvSpPr>
          <p:cNvPr id="5" name="Footer Placeholder 4"/>
          <p:cNvSpPr>
            <a:spLocks noGrp="1"/>
          </p:cNvSpPr>
          <p:nvPr>
            <p:ph type="ftr" sz="quarter" idx="11"/>
          </p:nvPr>
        </p:nvSpPr>
        <p:spPr>
          <a:xfrm>
            <a:off x="1371243" y="4323846"/>
            <a:ext cx="6399133" cy="365125"/>
          </a:xfrm>
        </p:spPr>
        <p:txBody>
          <a:bodyPr/>
          <a:lstStyle/>
          <a:p>
            <a:endParaRPr lang="en-US"/>
          </a:p>
        </p:txBody>
      </p:sp>
      <p:sp>
        <p:nvSpPr>
          <p:cNvPr id="6" name="Slide Number Placeholder 5"/>
          <p:cNvSpPr>
            <a:spLocks noGrp="1"/>
          </p:cNvSpPr>
          <p:nvPr>
            <p:ph type="sldNum" sz="quarter" idx="12"/>
          </p:nvPr>
        </p:nvSpPr>
        <p:spPr>
          <a:xfrm>
            <a:off x="8075096" y="1430867"/>
            <a:ext cx="2742486"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9832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38702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353460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DF28FB93-0A08-4E7D-8E63-9EFA29F1E093}"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375120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96854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700496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4638660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088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8E36636D-D922-432D-A958-524484B5923D}" type="datetimeFigureOut">
              <a:rPr lang="en-US" smtClean="0"/>
              <a:pPr/>
              <a:t>9/25/2015</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409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238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8E36636D-D922-432D-A958-524484B5923D}" type="datetimeFigureOut">
              <a:rPr lang="en-US" smtClean="0"/>
              <a:pPr/>
              <a:t>9/25/2015</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3831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9186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9860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5415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33075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569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532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36636D-D922-432D-A958-524484B5923D}" type="datetimeFigureOut">
              <a:rPr lang="en-US" smtClean="0"/>
              <a:pPr/>
              <a:t>9/25/2015</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295775111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Recognizing Tourism Opportunities in your Community</a:t>
            </a:r>
            <a:endParaRPr lang="en-US" dirty="0"/>
          </a:p>
        </p:txBody>
      </p:sp>
      <p:sp>
        <p:nvSpPr>
          <p:cNvPr id="3" name="Subtitle 2"/>
          <p:cNvSpPr>
            <a:spLocks noGrp="1"/>
          </p:cNvSpPr>
          <p:nvPr>
            <p:ph type="subTitle" idx="1"/>
          </p:nvPr>
        </p:nvSpPr>
        <p:spPr>
          <a:xfrm>
            <a:off x="1674812" y="3962400"/>
            <a:ext cx="8229598" cy="914400"/>
          </a:xfrm>
        </p:spPr>
        <p:txBody>
          <a:bodyPr>
            <a:normAutofit fontScale="85000" lnSpcReduction="20000"/>
          </a:bodyPr>
          <a:lstStyle/>
          <a:p>
            <a:r>
              <a:rPr lang="en-US" dirty="0" smtClean="0"/>
              <a:t>Rachael Carter</a:t>
            </a:r>
          </a:p>
          <a:p>
            <a:r>
              <a:rPr lang="en-US" dirty="0" smtClean="0"/>
              <a:t>Mississippi State University Extension Service </a:t>
            </a:r>
          </a:p>
          <a:p>
            <a:r>
              <a:rPr lang="en-US" dirty="0" smtClean="0"/>
              <a:t>Center for Government and Community Development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What does a tourist need?</a:t>
            </a:r>
            <a:endParaRPr lang="en-US" sz="4000" b="1" dirty="0"/>
          </a:p>
        </p:txBody>
      </p:sp>
      <p:graphicFrame>
        <p:nvGraphicFramePr>
          <p:cNvPr id="4" name="Content Placeholder 3"/>
          <p:cNvGraphicFramePr>
            <a:graphicFrameLocks noGrp="1"/>
          </p:cNvGraphicFramePr>
          <p:nvPr>
            <p:ph idx="1"/>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739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33D586A-713C-4736-BFFC-2194FB0746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2BAF43F-21FD-4690-B529-B63AF48577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CD8B864-1F60-41A0-8023-0D7E07E3A1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98DCFAE-F35F-4F24-9BEB-BC1F08A8C5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A0A76FD-CEB1-4A37-8A0F-035C7EF50C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Industry Sectors Impacted by Tourism</a:t>
            </a:r>
            <a:endParaRPr lang="en-US" sz="40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85840211"/>
              </p:ext>
            </p:extLst>
          </p:nvPr>
        </p:nvGraphicFramePr>
        <p:xfrm>
          <a:off x="4418012" y="2032001"/>
          <a:ext cx="3505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88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Tourism Businesses</a:t>
            </a:r>
            <a:endParaRPr lang="en-US" sz="4000" b="1" dirty="0"/>
          </a:p>
        </p:txBody>
      </p:sp>
      <p:graphicFrame>
        <p:nvGraphicFramePr>
          <p:cNvPr id="5" name="Content Placeholder 4"/>
          <p:cNvGraphicFramePr>
            <a:graphicFrameLocks noGrp="1"/>
          </p:cNvGraphicFramePr>
          <p:nvPr>
            <p:ph sz="half" idx="1"/>
            <p:extLst/>
          </p:nvPr>
        </p:nvGraphicFramePr>
        <p:xfrm>
          <a:off x="1522413" y="1905000"/>
          <a:ext cx="441655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nvPr>
        </p:nvGraphicFramePr>
        <p:xfrm>
          <a:off x="6246812" y="1905000"/>
          <a:ext cx="4416552"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2559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9ED38B3A-584C-4DE5-B7F5-704EBAF25D05}"/>
                                            </p:graphicEl>
                                          </p:spTgt>
                                        </p:tgtEl>
                                        <p:attrNameLst>
                                          <p:attrName>style.visibility</p:attrName>
                                        </p:attrNameLst>
                                      </p:cBhvr>
                                      <p:to>
                                        <p:strVal val="visible"/>
                                      </p:to>
                                    </p:set>
                                    <p:animEffect transition="in" filter="fade">
                                      <p:cBhvr>
                                        <p:cTn id="7" dur="1000"/>
                                        <p:tgtEl>
                                          <p:spTgt spid="5">
                                            <p:graphicEl>
                                              <a:dgm id="{9ED38B3A-584C-4DE5-B7F5-704EBAF25D05}"/>
                                            </p:graphicEl>
                                          </p:spTgt>
                                        </p:tgtEl>
                                      </p:cBhvr>
                                    </p:animEffect>
                                    <p:anim calcmode="lin" valueType="num">
                                      <p:cBhvr>
                                        <p:cTn id="8" dur="1000" fill="hold"/>
                                        <p:tgtEl>
                                          <p:spTgt spid="5">
                                            <p:graphicEl>
                                              <a:dgm id="{9ED38B3A-584C-4DE5-B7F5-704EBAF25D0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9ED38B3A-584C-4DE5-B7F5-704EBAF25D0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5D46FDE9-97D4-419A-8590-162906558E50}"/>
                                            </p:graphicEl>
                                          </p:spTgt>
                                        </p:tgtEl>
                                        <p:attrNameLst>
                                          <p:attrName>style.visibility</p:attrName>
                                        </p:attrNameLst>
                                      </p:cBhvr>
                                      <p:to>
                                        <p:strVal val="visible"/>
                                      </p:to>
                                    </p:set>
                                    <p:animEffect transition="in" filter="fade">
                                      <p:cBhvr>
                                        <p:cTn id="12" dur="1000"/>
                                        <p:tgtEl>
                                          <p:spTgt spid="5">
                                            <p:graphicEl>
                                              <a:dgm id="{5D46FDE9-97D4-419A-8590-162906558E50}"/>
                                            </p:graphicEl>
                                          </p:spTgt>
                                        </p:tgtEl>
                                      </p:cBhvr>
                                    </p:animEffect>
                                    <p:anim calcmode="lin" valueType="num">
                                      <p:cBhvr>
                                        <p:cTn id="13" dur="1000" fill="hold"/>
                                        <p:tgtEl>
                                          <p:spTgt spid="5">
                                            <p:graphicEl>
                                              <a:dgm id="{5D46FDE9-97D4-419A-8590-162906558E50}"/>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5D46FDE9-97D4-419A-8590-162906558E50}"/>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graphicEl>
                                              <a:dgm id="{A535032A-4647-4CC3-AD68-830709AD75B2}"/>
                                            </p:graphicEl>
                                          </p:spTgt>
                                        </p:tgtEl>
                                        <p:attrNameLst>
                                          <p:attrName>style.visibility</p:attrName>
                                        </p:attrNameLst>
                                      </p:cBhvr>
                                      <p:to>
                                        <p:strVal val="visible"/>
                                      </p:to>
                                    </p:set>
                                    <p:animEffect transition="in" filter="fade">
                                      <p:cBhvr>
                                        <p:cTn id="17" dur="1000"/>
                                        <p:tgtEl>
                                          <p:spTgt spid="5">
                                            <p:graphicEl>
                                              <a:dgm id="{A535032A-4647-4CC3-AD68-830709AD75B2}"/>
                                            </p:graphicEl>
                                          </p:spTgt>
                                        </p:tgtEl>
                                      </p:cBhvr>
                                    </p:animEffect>
                                    <p:anim calcmode="lin" valueType="num">
                                      <p:cBhvr>
                                        <p:cTn id="18" dur="1000" fill="hold"/>
                                        <p:tgtEl>
                                          <p:spTgt spid="5">
                                            <p:graphicEl>
                                              <a:dgm id="{A535032A-4647-4CC3-AD68-830709AD75B2}"/>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A535032A-4647-4CC3-AD68-830709AD75B2}"/>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graphicEl>
                                              <a:dgm id="{F901EFAE-77CD-496B-81F6-7AE2DC7ECC43}"/>
                                            </p:graphicEl>
                                          </p:spTgt>
                                        </p:tgtEl>
                                        <p:attrNameLst>
                                          <p:attrName>style.visibility</p:attrName>
                                        </p:attrNameLst>
                                      </p:cBhvr>
                                      <p:to>
                                        <p:strVal val="visible"/>
                                      </p:to>
                                    </p:set>
                                    <p:animEffect transition="in" filter="fade">
                                      <p:cBhvr>
                                        <p:cTn id="22" dur="1000"/>
                                        <p:tgtEl>
                                          <p:spTgt spid="5">
                                            <p:graphicEl>
                                              <a:dgm id="{F901EFAE-77CD-496B-81F6-7AE2DC7ECC43}"/>
                                            </p:graphicEl>
                                          </p:spTgt>
                                        </p:tgtEl>
                                      </p:cBhvr>
                                    </p:animEffect>
                                    <p:anim calcmode="lin" valueType="num">
                                      <p:cBhvr>
                                        <p:cTn id="23" dur="1000" fill="hold"/>
                                        <p:tgtEl>
                                          <p:spTgt spid="5">
                                            <p:graphicEl>
                                              <a:dgm id="{F901EFAE-77CD-496B-81F6-7AE2DC7ECC43}"/>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F901EFAE-77CD-496B-81F6-7AE2DC7ECC4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graphicEl>
                                              <a:dgm id="{D21F7563-A82C-4F18-A080-11C19BEB72DB}"/>
                                            </p:graphicEl>
                                          </p:spTgt>
                                        </p:tgtEl>
                                        <p:attrNameLst>
                                          <p:attrName>style.visibility</p:attrName>
                                        </p:attrNameLst>
                                      </p:cBhvr>
                                      <p:to>
                                        <p:strVal val="visible"/>
                                      </p:to>
                                    </p:set>
                                    <p:animEffect transition="in" filter="fade">
                                      <p:cBhvr>
                                        <p:cTn id="27" dur="1000"/>
                                        <p:tgtEl>
                                          <p:spTgt spid="5">
                                            <p:graphicEl>
                                              <a:dgm id="{D21F7563-A82C-4F18-A080-11C19BEB72DB}"/>
                                            </p:graphicEl>
                                          </p:spTgt>
                                        </p:tgtEl>
                                      </p:cBhvr>
                                    </p:animEffect>
                                    <p:anim calcmode="lin" valueType="num">
                                      <p:cBhvr>
                                        <p:cTn id="28" dur="1000" fill="hold"/>
                                        <p:tgtEl>
                                          <p:spTgt spid="5">
                                            <p:graphicEl>
                                              <a:dgm id="{D21F7563-A82C-4F18-A080-11C19BEB72DB}"/>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D21F7563-A82C-4F18-A080-11C19BEB72DB}"/>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graphicEl>
                                              <a:dgm id="{4AA0B896-1E1B-46A2-AF62-EE0735D6359F}"/>
                                            </p:graphicEl>
                                          </p:spTgt>
                                        </p:tgtEl>
                                        <p:attrNameLst>
                                          <p:attrName>style.visibility</p:attrName>
                                        </p:attrNameLst>
                                      </p:cBhvr>
                                      <p:to>
                                        <p:strVal val="visible"/>
                                      </p:to>
                                    </p:set>
                                    <p:animEffect transition="in" filter="fade">
                                      <p:cBhvr>
                                        <p:cTn id="32" dur="1000"/>
                                        <p:tgtEl>
                                          <p:spTgt spid="5">
                                            <p:graphicEl>
                                              <a:dgm id="{4AA0B896-1E1B-46A2-AF62-EE0735D6359F}"/>
                                            </p:graphicEl>
                                          </p:spTgt>
                                        </p:tgtEl>
                                      </p:cBhvr>
                                    </p:animEffect>
                                    <p:anim calcmode="lin" valueType="num">
                                      <p:cBhvr>
                                        <p:cTn id="33" dur="1000" fill="hold"/>
                                        <p:tgtEl>
                                          <p:spTgt spid="5">
                                            <p:graphicEl>
                                              <a:dgm id="{4AA0B896-1E1B-46A2-AF62-EE0735D6359F}"/>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4AA0B896-1E1B-46A2-AF62-EE0735D6359F}"/>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graphicEl>
                                              <a:dgm id="{7888D855-CC13-4F7C-B052-ED6EC0CBECF7}"/>
                                            </p:graphicEl>
                                          </p:spTgt>
                                        </p:tgtEl>
                                        <p:attrNameLst>
                                          <p:attrName>style.visibility</p:attrName>
                                        </p:attrNameLst>
                                      </p:cBhvr>
                                      <p:to>
                                        <p:strVal val="visible"/>
                                      </p:to>
                                    </p:set>
                                    <p:animEffect transition="in" filter="fade">
                                      <p:cBhvr>
                                        <p:cTn id="37" dur="1000"/>
                                        <p:tgtEl>
                                          <p:spTgt spid="5">
                                            <p:graphicEl>
                                              <a:dgm id="{7888D855-CC13-4F7C-B052-ED6EC0CBECF7}"/>
                                            </p:graphicEl>
                                          </p:spTgt>
                                        </p:tgtEl>
                                      </p:cBhvr>
                                    </p:animEffect>
                                    <p:anim calcmode="lin" valueType="num">
                                      <p:cBhvr>
                                        <p:cTn id="38" dur="1000" fill="hold"/>
                                        <p:tgtEl>
                                          <p:spTgt spid="5">
                                            <p:graphicEl>
                                              <a:dgm id="{7888D855-CC13-4F7C-B052-ED6EC0CBECF7}"/>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7888D855-CC13-4F7C-B052-ED6EC0CBECF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graphicEl>
                                              <a:dgm id="{A9860C59-B233-4BC1-8E8F-F649F09E4B8F}"/>
                                            </p:graphicEl>
                                          </p:spTgt>
                                        </p:tgtEl>
                                        <p:attrNameLst>
                                          <p:attrName>style.visibility</p:attrName>
                                        </p:attrNameLst>
                                      </p:cBhvr>
                                      <p:to>
                                        <p:strVal val="visible"/>
                                      </p:to>
                                    </p:set>
                                    <p:animEffect transition="in" filter="fade">
                                      <p:cBhvr>
                                        <p:cTn id="42" dur="1000"/>
                                        <p:tgtEl>
                                          <p:spTgt spid="5">
                                            <p:graphicEl>
                                              <a:dgm id="{A9860C59-B233-4BC1-8E8F-F649F09E4B8F}"/>
                                            </p:graphicEl>
                                          </p:spTgt>
                                        </p:tgtEl>
                                      </p:cBhvr>
                                    </p:animEffect>
                                    <p:anim calcmode="lin" valueType="num">
                                      <p:cBhvr>
                                        <p:cTn id="43" dur="1000" fill="hold"/>
                                        <p:tgtEl>
                                          <p:spTgt spid="5">
                                            <p:graphicEl>
                                              <a:dgm id="{A9860C59-B233-4BC1-8E8F-F649F09E4B8F}"/>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A9860C59-B233-4BC1-8E8F-F649F09E4B8F}"/>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b="1" dirty="0" smtClean="0"/>
              <a:t>Types of Rural Tourism</a:t>
            </a:r>
            <a:endParaRPr lang="en-US" sz="4000" b="1" dirty="0"/>
          </a:p>
        </p:txBody>
      </p:sp>
      <p:graphicFrame>
        <p:nvGraphicFramePr>
          <p:cNvPr id="2" name="Content Placeholder 1"/>
          <p:cNvGraphicFramePr>
            <a:graphicFrameLocks noGrp="1"/>
          </p:cNvGraphicFramePr>
          <p:nvPr>
            <p:ph sz="half" idx="1"/>
            <p:extLst/>
          </p:nvPr>
        </p:nvGraphicFramePr>
        <p:xfrm>
          <a:off x="1217612" y="1752600"/>
          <a:ext cx="5181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p:cNvGraphicFramePr>
            <a:graphicFrameLocks noGrp="1"/>
          </p:cNvGraphicFramePr>
          <p:nvPr>
            <p:ph sz="half" idx="2"/>
            <p:extLst/>
          </p:nvPr>
        </p:nvGraphicFramePr>
        <p:xfrm>
          <a:off x="6094412" y="1752600"/>
          <a:ext cx="51054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40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72FF92EE-1E1C-4569-A3C6-9A0690A51E03}"/>
                                            </p:graphicEl>
                                          </p:spTgt>
                                        </p:tgtEl>
                                        <p:attrNameLst>
                                          <p:attrName>style.visibility</p:attrName>
                                        </p:attrNameLst>
                                      </p:cBhvr>
                                      <p:to>
                                        <p:strVal val="visible"/>
                                      </p:to>
                                    </p:set>
                                    <p:animEffect transition="in" filter="fade">
                                      <p:cBhvr>
                                        <p:cTn id="7" dur="1000"/>
                                        <p:tgtEl>
                                          <p:spTgt spid="2">
                                            <p:graphicEl>
                                              <a:dgm id="{72FF92EE-1E1C-4569-A3C6-9A0690A51E03}"/>
                                            </p:graphicEl>
                                          </p:spTgt>
                                        </p:tgtEl>
                                      </p:cBhvr>
                                    </p:animEffect>
                                    <p:anim calcmode="lin" valueType="num">
                                      <p:cBhvr>
                                        <p:cTn id="8" dur="1000" fill="hold"/>
                                        <p:tgtEl>
                                          <p:spTgt spid="2">
                                            <p:graphicEl>
                                              <a:dgm id="{72FF92EE-1E1C-4569-A3C6-9A0690A51E03}"/>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72FF92EE-1E1C-4569-A3C6-9A0690A51E0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E402ECD-6860-4A3D-A8DA-4CB5244F9DA3}"/>
                                            </p:graphicEl>
                                          </p:spTgt>
                                        </p:tgtEl>
                                        <p:attrNameLst>
                                          <p:attrName>style.visibility</p:attrName>
                                        </p:attrNameLst>
                                      </p:cBhvr>
                                      <p:to>
                                        <p:strVal val="visible"/>
                                      </p:to>
                                    </p:set>
                                    <p:animEffect transition="in" filter="fade">
                                      <p:cBhvr>
                                        <p:cTn id="14" dur="1000"/>
                                        <p:tgtEl>
                                          <p:spTgt spid="2">
                                            <p:graphicEl>
                                              <a:dgm id="{EE402ECD-6860-4A3D-A8DA-4CB5244F9DA3}"/>
                                            </p:graphicEl>
                                          </p:spTgt>
                                        </p:tgtEl>
                                      </p:cBhvr>
                                    </p:animEffect>
                                    <p:anim calcmode="lin" valueType="num">
                                      <p:cBhvr>
                                        <p:cTn id="15" dur="1000" fill="hold"/>
                                        <p:tgtEl>
                                          <p:spTgt spid="2">
                                            <p:graphicEl>
                                              <a:dgm id="{EE402ECD-6860-4A3D-A8DA-4CB5244F9DA3}"/>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E402ECD-6860-4A3D-A8DA-4CB5244F9DA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F4BB82E2-B200-449A-B3D2-C5F77DD1FDE3}"/>
                                            </p:graphicEl>
                                          </p:spTgt>
                                        </p:tgtEl>
                                        <p:attrNameLst>
                                          <p:attrName>style.visibility</p:attrName>
                                        </p:attrNameLst>
                                      </p:cBhvr>
                                      <p:to>
                                        <p:strVal val="visible"/>
                                      </p:to>
                                    </p:set>
                                    <p:animEffect transition="in" filter="fade">
                                      <p:cBhvr>
                                        <p:cTn id="21" dur="1000"/>
                                        <p:tgtEl>
                                          <p:spTgt spid="2">
                                            <p:graphicEl>
                                              <a:dgm id="{F4BB82E2-B200-449A-B3D2-C5F77DD1FDE3}"/>
                                            </p:graphicEl>
                                          </p:spTgt>
                                        </p:tgtEl>
                                      </p:cBhvr>
                                    </p:animEffect>
                                    <p:anim calcmode="lin" valueType="num">
                                      <p:cBhvr>
                                        <p:cTn id="22" dur="1000" fill="hold"/>
                                        <p:tgtEl>
                                          <p:spTgt spid="2">
                                            <p:graphicEl>
                                              <a:dgm id="{F4BB82E2-B200-449A-B3D2-C5F77DD1FDE3}"/>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F4BB82E2-B200-449A-B3D2-C5F77DD1FDE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695DBA9B-B142-45A8-BEAC-3D257D3A23BD}"/>
                                            </p:graphicEl>
                                          </p:spTgt>
                                        </p:tgtEl>
                                        <p:attrNameLst>
                                          <p:attrName>style.visibility</p:attrName>
                                        </p:attrNameLst>
                                      </p:cBhvr>
                                      <p:to>
                                        <p:strVal val="visible"/>
                                      </p:to>
                                    </p:set>
                                    <p:animEffect transition="in" filter="fade">
                                      <p:cBhvr>
                                        <p:cTn id="28" dur="1000"/>
                                        <p:tgtEl>
                                          <p:spTgt spid="2">
                                            <p:graphicEl>
                                              <a:dgm id="{695DBA9B-B142-45A8-BEAC-3D257D3A23BD}"/>
                                            </p:graphicEl>
                                          </p:spTgt>
                                        </p:tgtEl>
                                      </p:cBhvr>
                                    </p:animEffect>
                                    <p:anim calcmode="lin" valueType="num">
                                      <p:cBhvr>
                                        <p:cTn id="29" dur="1000" fill="hold"/>
                                        <p:tgtEl>
                                          <p:spTgt spid="2">
                                            <p:graphicEl>
                                              <a:dgm id="{695DBA9B-B142-45A8-BEAC-3D257D3A23BD}"/>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695DBA9B-B142-45A8-BEAC-3D257D3A23BD}"/>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757AC8B2-5421-4054-A80A-89A14E36C6FB}"/>
                                            </p:graphicEl>
                                          </p:spTgt>
                                        </p:tgtEl>
                                        <p:attrNameLst>
                                          <p:attrName>style.visibility</p:attrName>
                                        </p:attrNameLst>
                                      </p:cBhvr>
                                      <p:to>
                                        <p:strVal val="visible"/>
                                      </p:to>
                                    </p:set>
                                    <p:animEffect transition="in" filter="fade">
                                      <p:cBhvr>
                                        <p:cTn id="35" dur="1000"/>
                                        <p:tgtEl>
                                          <p:spTgt spid="2">
                                            <p:graphicEl>
                                              <a:dgm id="{757AC8B2-5421-4054-A80A-89A14E36C6FB}"/>
                                            </p:graphicEl>
                                          </p:spTgt>
                                        </p:tgtEl>
                                      </p:cBhvr>
                                    </p:animEffect>
                                    <p:anim calcmode="lin" valueType="num">
                                      <p:cBhvr>
                                        <p:cTn id="36" dur="1000" fill="hold"/>
                                        <p:tgtEl>
                                          <p:spTgt spid="2">
                                            <p:graphicEl>
                                              <a:dgm id="{757AC8B2-5421-4054-A80A-89A14E36C6FB}"/>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757AC8B2-5421-4054-A80A-89A14E36C6FB}"/>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F1304A13-F890-44F7-80FF-0380A8A8816C}"/>
                                            </p:graphicEl>
                                          </p:spTgt>
                                        </p:tgtEl>
                                        <p:attrNameLst>
                                          <p:attrName>style.visibility</p:attrName>
                                        </p:attrNameLst>
                                      </p:cBhvr>
                                      <p:to>
                                        <p:strVal val="visible"/>
                                      </p:to>
                                    </p:set>
                                    <p:animEffect transition="in" filter="fade">
                                      <p:cBhvr>
                                        <p:cTn id="42" dur="1000"/>
                                        <p:tgtEl>
                                          <p:spTgt spid="3">
                                            <p:graphicEl>
                                              <a:dgm id="{F1304A13-F890-44F7-80FF-0380A8A8816C}"/>
                                            </p:graphicEl>
                                          </p:spTgt>
                                        </p:tgtEl>
                                      </p:cBhvr>
                                    </p:animEffect>
                                    <p:anim calcmode="lin" valueType="num">
                                      <p:cBhvr>
                                        <p:cTn id="43" dur="1000" fill="hold"/>
                                        <p:tgtEl>
                                          <p:spTgt spid="3">
                                            <p:graphicEl>
                                              <a:dgm id="{F1304A13-F890-44F7-80FF-0380A8A8816C}"/>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F1304A13-F890-44F7-80FF-0380A8A8816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02A3395E-E989-4EDA-9487-AF5971D7428A}"/>
                                            </p:graphicEl>
                                          </p:spTgt>
                                        </p:tgtEl>
                                        <p:attrNameLst>
                                          <p:attrName>style.visibility</p:attrName>
                                        </p:attrNameLst>
                                      </p:cBhvr>
                                      <p:to>
                                        <p:strVal val="visible"/>
                                      </p:to>
                                    </p:set>
                                    <p:animEffect transition="in" filter="fade">
                                      <p:cBhvr>
                                        <p:cTn id="49" dur="1000"/>
                                        <p:tgtEl>
                                          <p:spTgt spid="3">
                                            <p:graphicEl>
                                              <a:dgm id="{02A3395E-E989-4EDA-9487-AF5971D7428A}"/>
                                            </p:graphicEl>
                                          </p:spTgt>
                                        </p:tgtEl>
                                      </p:cBhvr>
                                    </p:animEffect>
                                    <p:anim calcmode="lin" valueType="num">
                                      <p:cBhvr>
                                        <p:cTn id="50" dur="1000" fill="hold"/>
                                        <p:tgtEl>
                                          <p:spTgt spid="3">
                                            <p:graphicEl>
                                              <a:dgm id="{02A3395E-E989-4EDA-9487-AF5971D7428A}"/>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02A3395E-E989-4EDA-9487-AF5971D7428A}"/>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7BAA81AD-1549-40DC-A8BD-1B9BC719AC8E}"/>
                                            </p:graphicEl>
                                          </p:spTgt>
                                        </p:tgtEl>
                                        <p:attrNameLst>
                                          <p:attrName>style.visibility</p:attrName>
                                        </p:attrNameLst>
                                      </p:cBhvr>
                                      <p:to>
                                        <p:strVal val="visible"/>
                                      </p:to>
                                    </p:set>
                                    <p:animEffect transition="in" filter="fade">
                                      <p:cBhvr>
                                        <p:cTn id="56" dur="1000"/>
                                        <p:tgtEl>
                                          <p:spTgt spid="3">
                                            <p:graphicEl>
                                              <a:dgm id="{7BAA81AD-1549-40DC-A8BD-1B9BC719AC8E}"/>
                                            </p:graphicEl>
                                          </p:spTgt>
                                        </p:tgtEl>
                                      </p:cBhvr>
                                    </p:animEffect>
                                    <p:anim calcmode="lin" valueType="num">
                                      <p:cBhvr>
                                        <p:cTn id="57" dur="1000" fill="hold"/>
                                        <p:tgtEl>
                                          <p:spTgt spid="3">
                                            <p:graphicEl>
                                              <a:dgm id="{7BAA81AD-1549-40DC-A8BD-1B9BC719AC8E}"/>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7BAA81AD-1549-40DC-A8BD-1B9BC719AC8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40E7F8C7-ADB1-4814-AA6E-52E75FA0C6DF}"/>
                                            </p:graphicEl>
                                          </p:spTgt>
                                        </p:tgtEl>
                                        <p:attrNameLst>
                                          <p:attrName>style.visibility</p:attrName>
                                        </p:attrNameLst>
                                      </p:cBhvr>
                                      <p:to>
                                        <p:strVal val="visible"/>
                                      </p:to>
                                    </p:set>
                                    <p:animEffect transition="in" filter="fade">
                                      <p:cBhvr>
                                        <p:cTn id="63" dur="1000"/>
                                        <p:tgtEl>
                                          <p:spTgt spid="3">
                                            <p:graphicEl>
                                              <a:dgm id="{40E7F8C7-ADB1-4814-AA6E-52E75FA0C6DF}"/>
                                            </p:graphicEl>
                                          </p:spTgt>
                                        </p:tgtEl>
                                      </p:cBhvr>
                                    </p:animEffect>
                                    <p:anim calcmode="lin" valueType="num">
                                      <p:cBhvr>
                                        <p:cTn id="64" dur="1000" fill="hold"/>
                                        <p:tgtEl>
                                          <p:spTgt spid="3">
                                            <p:graphicEl>
                                              <a:dgm id="{40E7F8C7-ADB1-4814-AA6E-52E75FA0C6DF}"/>
                                            </p:graphicEl>
                                          </p:spTgt>
                                        </p:tgtEl>
                                        <p:attrNameLst>
                                          <p:attrName>ppt_x</p:attrName>
                                        </p:attrNameLst>
                                      </p:cBhvr>
                                      <p:tavLst>
                                        <p:tav tm="0">
                                          <p:val>
                                            <p:strVal val="#ppt_x"/>
                                          </p:val>
                                        </p:tav>
                                        <p:tav tm="100000">
                                          <p:val>
                                            <p:strVal val="#ppt_x"/>
                                          </p:val>
                                        </p:tav>
                                      </p:tavLst>
                                    </p:anim>
                                    <p:anim calcmode="lin" valueType="num">
                                      <p:cBhvr>
                                        <p:cTn id="65" dur="1000" fill="hold"/>
                                        <p:tgtEl>
                                          <p:spTgt spid="3">
                                            <p:graphicEl>
                                              <a:dgm id="{40E7F8C7-ADB1-4814-AA6E-52E75FA0C6DF}"/>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graphicEl>
                                              <a:dgm id="{FBB7B0DF-8C64-449A-AAB2-25F142F57A8B}"/>
                                            </p:graphicEl>
                                          </p:spTgt>
                                        </p:tgtEl>
                                        <p:attrNameLst>
                                          <p:attrName>style.visibility</p:attrName>
                                        </p:attrNameLst>
                                      </p:cBhvr>
                                      <p:to>
                                        <p:strVal val="visible"/>
                                      </p:to>
                                    </p:set>
                                    <p:animEffect transition="in" filter="fade">
                                      <p:cBhvr>
                                        <p:cTn id="70" dur="1000"/>
                                        <p:tgtEl>
                                          <p:spTgt spid="3">
                                            <p:graphicEl>
                                              <a:dgm id="{FBB7B0DF-8C64-449A-AAB2-25F142F57A8B}"/>
                                            </p:graphicEl>
                                          </p:spTgt>
                                        </p:tgtEl>
                                      </p:cBhvr>
                                    </p:animEffect>
                                    <p:anim calcmode="lin" valueType="num">
                                      <p:cBhvr>
                                        <p:cTn id="71" dur="1000" fill="hold"/>
                                        <p:tgtEl>
                                          <p:spTgt spid="3">
                                            <p:graphicEl>
                                              <a:dgm id="{FBB7B0DF-8C64-449A-AAB2-25F142F57A8B}"/>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FBB7B0DF-8C64-449A-AAB2-25F142F57A8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The Unusual</a:t>
            </a:r>
            <a:endParaRPr lang="en-US" sz="4000" b="1" dirty="0"/>
          </a:p>
        </p:txBody>
      </p:sp>
      <p:graphicFrame>
        <p:nvGraphicFramePr>
          <p:cNvPr id="4" name="Content Placeholder 3"/>
          <p:cNvGraphicFramePr>
            <a:graphicFrameLocks noGrp="1"/>
          </p:cNvGraphicFramePr>
          <p:nvPr>
            <p:ph idx="1"/>
            <p:extLst/>
          </p:nvPr>
        </p:nvGraphicFramePr>
        <p:xfrm>
          <a:off x="989012" y="1334279"/>
          <a:ext cx="10286999"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826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Potential Growth and Trends</a:t>
            </a:r>
            <a:endParaRPr lang="en-US" sz="4000" b="1" dirty="0"/>
          </a:p>
        </p:txBody>
      </p:sp>
      <p:graphicFrame>
        <p:nvGraphicFramePr>
          <p:cNvPr id="4" name="Content Placeholder 3"/>
          <p:cNvGraphicFramePr>
            <a:graphicFrameLocks noGrp="1"/>
          </p:cNvGraphicFramePr>
          <p:nvPr>
            <p:ph sz="half" idx="1"/>
            <p:extLst/>
          </p:nvPr>
        </p:nvGraphicFramePr>
        <p:xfrm>
          <a:off x="1522413" y="1905000"/>
          <a:ext cx="4416552"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half" idx="2"/>
            <p:extLst/>
          </p:nvPr>
        </p:nvGraphicFramePr>
        <p:xfrm>
          <a:off x="6246812" y="1905000"/>
          <a:ext cx="4416552"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281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100" dirty="0" smtClean="0"/>
              <a:t>Highways, Byways, Rivers, Trails, and Tracks (</a:t>
            </a:r>
            <a:r>
              <a:rPr lang="en-US" sz="3100" i="1" dirty="0" smtClean="0"/>
              <a:t>Capitalizing on existing strategies, markets, and attractions</a:t>
            </a:r>
            <a:r>
              <a:rPr lang="en-US" sz="3600" i="1" dirty="0" smtClean="0"/>
              <a:t>)</a:t>
            </a:r>
            <a:endParaRPr lang="en-US" sz="3600" dirty="0"/>
          </a:p>
        </p:txBody>
      </p:sp>
      <p:pic>
        <p:nvPicPr>
          <p:cNvPr id="4" name="Content Placeholder 3"/>
          <p:cNvPicPr>
            <a:picLocks noGrp="1" noChangeAspect="1"/>
          </p:cNvPicPr>
          <p:nvPr>
            <p:ph sz="half" idx="1"/>
          </p:nvPr>
        </p:nvPicPr>
        <p:blipFill>
          <a:blip r:embed="rId3"/>
          <a:stretch>
            <a:fillRect/>
          </a:stretch>
        </p:blipFill>
        <p:spPr>
          <a:xfrm>
            <a:off x="1842889" y="2193925"/>
            <a:ext cx="3018234" cy="4024313"/>
          </a:xfrm>
          <a:prstGeom prst="rect">
            <a:avLst/>
          </a:prstGeom>
        </p:spPr>
      </p:pic>
      <p:sp>
        <p:nvSpPr>
          <p:cNvPr id="7" name="Content Placeholder 6"/>
          <p:cNvSpPr>
            <a:spLocks noGrp="1"/>
          </p:cNvSpPr>
          <p:nvPr>
            <p:ph sz="half" idx="2"/>
          </p:nvPr>
        </p:nvSpPr>
        <p:spPr/>
        <p:txBody>
          <a:bodyPr/>
          <a:lstStyle/>
          <a:p>
            <a:r>
              <a:rPr lang="en-US" dirty="0" smtClean="0"/>
              <a:t>Think of Major Highways</a:t>
            </a:r>
          </a:p>
          <a:p>
            <a:r>
              <a:rPr lang="en-US" dirty="0" smtClean="0"/>
              <a:t>Already Created Trails</a:t>
            </a:r>
          </a:p>
          <a:p>
            <a:r>
              <a:rPr lang="en-US" dirty="0" smtClean="0"/>
              <a:t>Railroads</a:t>
            </a:r>
          </a:p>
          <a:p>
            <a:r>
              <a:rPr lang="en-US" dirty="0" smtClean="0"/>
              <a:t>Rivers and lakes, and Gulf Coast</a:t>
            </a:r>
          </a:p>
          <a:p>
            <a:r>
              <a:rPr lang="en-US" dirty="0" smtClean="0"/>
              <a:t>Airports</a:t>
            </a:r>
          </a:p>
          <a:p>
            <a:r>
              <a:rPr lang="en-US" dirty="0" smtClean="0"/>
              <a:t>Tourism Trails are Trending</a:t>
            </a:r>
            <a:endParaRPr lang="en-US" dirty="0"/>
          </a:p>
        </p:txBody>
      </p:sp>
    </p:spTree>
    <p:extLst>
      <p:ext uri="{BB962C8B-B14F-4D97-AF65-F5344CB8AC3E}">
        <p14:creationId xmlns:p14="http://schemas.microsoft.com/office/powerpoint/2010/main" val="423460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412" y="14438"/>
            <a:ext cx="8610600" cy="6858000"/>
          </a:xfrm>
          <a:prstGeom prst="rect">
            <a:avLst/>
          </a:prstGeom>
        </p:spPr>
      </p:pic>
    </p:spTree>
    <p:extLst>
      <p:ext uri="{BB962C8B-B14F-4D97-AF65-F5344CB8AC3E}">
        <p14:creationId xmlns:p14="http://schemas.microsoft.com/office/powerpoint/2010/main" val="18182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and Challenges</a:t>
            </a:r>
            <a:endParaRPr lang="en-US" dirty="0"/>
          </a:p>
        </p:txBody>
      </p:sp>
      <p:sp>
        <p:nvSpPr>
          <p:cNvPr id="3" name="Content Placeholder 2"/>
          <p:cNvSpPr>
            <a:spLocks noGrp="1"/>
          </p:cNvSpPr>
          <p:nvPr>
            <p:ph idx="1"/>
          </p:nvPr>
        </p:nvSpPr>
        <p:spPr/>
        <p:txBody>
          <a:bodyPr/>
          <a:lstStyle/>
          <a:p>
            <a:r>
              <a:rPr lang="en-US" dirty="0" smtClean="0"/>
              <a:t>Funding</a:t>
            </a:r>
          </a:p>
          <a:p>
            <a:r>
              <a:rPr lang="en-US" dirty="0" smtClean="0"/>
              <a:t>Lack of Support</a:t>
            </a:r>
          </a:p>
          <a:p>
            <a:r>
              <a:rPr lang="en-US" dirty="0" smtClean="0"/>
              <a:t>Lack of Understanding</a:t>
            </a:r>
          </a:p>
          <a:p>
            <a:r>
              <a:rPr lang="en-US" dirty="0" smtClean="0"/>
              <a:t>Lack of Enough Resources</a:t>
            </a:r>
            <a:endParaRPr lang="en-US" dirty="0"/>
          </a:p>
        </p:txBody>
      </p:sp>
    </p:spTree>
    <p:extLst>
      <p:ext uri="{BB962C8B-B14F-4D97-AF65-F5344CB8AC3E}">
        <p14:creationId xmlns:p14="http://schemas.microsoft.com/office/powerpoint/2010/main" val="232256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To Success</a:t>
            </a:r>
            <a:endParaRPr lang="en-US" dirty="0"/>
          </a:p>
        </p:txBody>
      </p:sp>
      <p:sp>
        <p:nvSpPr>
          <p:cNvPr id="3" name="Content Placeholder 2"/>
          <p:cNvSpPr>
            <a:spLocks noGrp="1"/>
          </p:cNvSpPr>
          <p:nvPr>
            <p:ph sz="half" idx="1"/>
          </p:nvPr>
        </p:nvSpPr>
        <p:spPr/>
        <p:txBody>
          <a:bodyPr/>
          <a:lstStyle/>
          <a:p>
            <a:r>
              <a:rPr lang="en-US" dirty="0" smtClean="0"/>
              <a:t>Community Catalyst</a:t>
            </a:r>
          </a:p>
          <a:p>
            <a:r>
              <a:rPr lang="en-US" dirty="0" smtClean="0"/>
              <a:t>Access to Resources and Opportunity</a:t>
            </a:r>
          </a:p>
          <a:p>
            <a:r>
              <a:rPr lang="en-US" dirty="0" smtClean="0"/>
              <a:t>Building Relationships</a:t>
            </a:r>
          </a:p>
          <a:p>
            <a:r>
              <a:rPr lang="en-US" dirty="0" smtClean="0"/>
              <a:t>Public and Private Partnership</a:t>
            </a:r>
          </a:p>
          <a:p>
            <a:r>
              <a:rPr lang="en-US" dirty="0" smtClean="0"/>
              <a:t>Knowing Your Market</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16650" y="1905000"/>
            <a:ext cx="4935538" cy="3593429"/>
          </a:xfrm>
        </p:spPr>
      </p:pic>
    </p:spTree>
    <p:extLst>
      <p:ext uri="{BB962C8B-B14F-4D97-AF65-F5344CB8AC3E}">
        <p14:creationId xmlns:p14="http://schemas.microsoft.com/office/powerpoint/2010/main" val="39907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and Economic Returns</a:t>
            </a:r>
            <a:endParaRPr lang="en-US" dirty="0"/>
          </a:p>
        </p:txBody>
      </p:sp>
      <p:sp>
        <p:nvSpPr>
          <p:cNvPr id="3" name="Content Placeholder 2"/>
          <p:cNvSpPr>
            <a:spLocks noGrp="1"/>
          </p:cNvSpPr>
          <p:nvPr>
            <p:ph idx="1"/>
          </p:nvPr>
        </p:nvSpPr>
        <p:spPr/>
        <p:txBody>
          <a:bodyPr/>
          <a:lstStyle/>
          <a:p>
            <a:r>
              <a:rPr lang="en-US" dirty="0" smtClean="0"/>
              <a:t>Public Budgeting Is Difficult</a:t>
            </a:r>
          </a:p>
          <a:p>
            <a:r>
              <a:rPr lang="en-US" dirty="0" smtClean="0"/>
              <a:t>Tourism is Sometimes Misunderstood </a:t>
            </a:r>
          </a:p>
          <a:p>
            <a:r>
              <a:rPr lang="en-US" dirty="0" smtClean="0"/>
              <a:t>Community Development is Vital</a:t>
            </a:r>
            <a:r>
              <a:rPr lang="en-US" dirty="0"/>
              <a:t> </a:t>
            </a:r>
            <a:r>
              <a:rPr lang="en-US" dirty="0" smtClean="0"/>
              <a:t>– Public and private partnerships, community catalyst</a:t>
            </a:r>
          </a:p>
          <a:p>
            <a:r>
              <a:rPr lang="en-US" dirty="0" smtClean="0"/>
              <a:t>Small towns have limited resources – Take advantage of what you have</a:t>
            </a:r>
          </a:p>
          <a:p>
            <a:endParaRPr lang="en-US" dirty="0" smtClean="0"/>
          </a:p>
        </p:txBody>
      </p:sp>
    </p:spTree>
    <p:extLst>
      <p:ext uri="{BB962C8B-B14F-4D97-AF65-F5344CB8AC3E}">
        <p14:creationId xmlns:p14="http://schemas.microsoft.com/office/powerpoint/2010/main" val="307659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the Team </a:t>
            </a:r>
            <a:endParaRPr lang="en-US" dirty="0"/>
          </a:p>
        </p:txBody>
      </p:sp>
      <p:pic>
        <p:nvPicPr>
          <p:cNvPr id="5" name="Picture Placeholder 4" descr="Basketball players raising hands together" title="Sample picture"/>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18421" r="18421"/>
          <a:stretch/>
        </p:blipFill>
        <p:spPr/>
      </p:pic>
      <p:sp>
        <p:nvSpPr>
          <p:cNvPr id="3" name="Text Placeholder 2"/>
          <p:cNvSpPr>
            <a:spLocks noGrp="1"/>
          </p:cNvSpPr>
          <p:nvPr>
            <p:ph type="body" sz="half" idx="2"/>
          </p:nvPr>
        </p:nvSpPr>
        <p:spPr/>
        <p:txBody>
          <a:bodyPr/>
          <a:lstStyle/>
          <a:p>
            <a:r>
              <a:rPr lang="en-US" dirty="0" smtClean="0"/>
              <a:t>You make it what you want it to be</a:t>
            </a:r>
          </a:p>
          <a:p>
            <a:endParaRPr lang="en-US" dirty="0"/>
          </a:p>
        </p:txBody>
      </p:sp>
      <p:sp>
        <p:nvSpPr>
          <p:cNvPr id="6" name="Rounded Rectangle 5"/>
          <p:cNvSpPr/>
          <p:nvPr/>
        </p:nvSpPr>
        <p:spPr>
          <a:xfrm>
            <a:off x="12341185" y="153254"/>
            <a:ext cx="1295063" cy="6551493"/>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val="1719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5" name="Content Placeholder 4"/>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527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7744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29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Links</a:t>
            </a:r>
            <a:endParaRPr lang="en-US" dirty="0"/>
          </a:p>
        </p:txBody>
      </p:sp>
      <p:sp>
        <p:nvSpPr>
          <p:cNvPr id="3" name="Content Placeholder 2"/>
          <p:cNvSpPr>
            <a:spLocks noGrp="1"/>
          </p:cNvSpPr>
          <p:nvPr>
            <p:ph idx="1"/>
          </p:nvPr>
        </p:nvSpPr>
        <p:spPr/>
        <p:txBody>
          <a:bodyPr/>
          <a:lstStyle/>
          <a:p>
            <a:r>
              <a:rPr lang="en-US" i="1" dirty="0"/>
              <a:t>Tourism and Retail Development, Attracting Tourists to Local Businesses, Bill Ryan, Jim </a:t>
            </a:r>
            <a:r>
              <a:rPr lang="en-US" i="1" dirty="0" err="1"/>
              <a:t>Bloms</a:t>
            </a:r>
            <a:r>
              <a:rPr lang="en-US" i="1" dirty="0"/>
              <a:t>, Jim </a:t>
            </a:r>
            <a:r>
              <a:rPr lang="en-US" i="1" dirty="0" err="1"/>
              <a:t>Hovland</a:t>
            </a:r>
            <a:r>
              <a:rPr lang="en-US" i="1" dirty="0"/>
              <a:t>, David </a:t>
            </a:r>
            <a:r>
              <a:rPr lang="en-US" i="1" dirty="0" err="1"/>
              <a:t>Scheler</a:t>
            </a:r>
            <a:r>
              <a:rPr lang="en-US" i="1" dirty="0"/>
              <a:t>, University of Wisconsin </a:t>
            </a:r>
            <a:r>
              <a:rPr lang="en-US" i="1" dirty="0" smtClean="0"/>
              <a:t>Extension</a:t>
            </a:r>
          </a:p>
          <a:p>
            <a:endParaRPr lang="en-US" i="1" dirty="0"/>
          </a:p>
          <a:p>
            <a:pPr marL="0" indent="0">
              <a:buNone/>
            </a:pPr>
            <a:endParaRPr lang="en-US" i="1" dirty="0"/>
          </a:p>
          <a:p>
            <a:endParaRPr lang="en-US" dirty="0"/>
          </a:p>
        </p:txBody>
      </p:sp>
    </p:spTree>
    <p:extLst>
      <p:ext uri="{BB962C8B-B14F-4D97-AF65-F5344CB8AC3E}">
        <p14:creationId xmlns:p14="http://schemas.microsoft.com/office/powerpoint/2010/main" val="326725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Is this important?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113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 The Basic Benefits</a:t>
            </a:r>
            <a:endParaRPr lang="en-US" dirty="0"/>
          </a:p>
        </p:txBody>
      </p:sp>
      <p:sp>
        <p:nvSpPr>
          <p:cNvPr id="3" name="Content Placeholder 2"/>
          <p:cNvSpPr>
            <a:spLocks noGrp="1"/>
          </p:cNvSpPr>
          <p:nvPr>
            <p:ph idx="1"/>
          </p:nvPr>
        </p:nvSpPr>
        <p:spPr/>
        <p:txBody>
          <a:bodyPr>
            <a:normAutofit/>
          </a:bodyPr>
          <a:lstStyle/>
          <a:p>
            <a:r>
              <a:rPr lang="en-US" dirty="0" smtClean="0"/>
              <a:t>Tourism is an export good</a:t>
            </a:r>
          </a:p>
          <a:p>
            <a:r>
              <a:rPr lang="en-US" dirty="0" smtClean="0"/>
              <a:t>Tourism brings visitors with higher disposable income to rural areas</a:t>
            </a:r>
          </a:p>
          <a:p>
            <a:r>
              <a:rPr lang="en-US" dirty="0" smtClean="0"/>
              <a:t>Tourism can support more diverse retail</a:t>
            </a:r>
          </a:p>
          <a:p>
            <a:r>
              <a:rPr lang="en-US" dirty="0" smtClean="0"/>
              <a:t>Tourism brings in outside revenues that stimulate the economy</a:t>
            </a:r>
          </a:p>
          <a:p>
            <a:r>
              <a:rPr lang="en-US" dirty="0" smtClean="0"/>
              <a:t>Tourism enhances infrastructure, viability, and visibility</a:t>
            </a:r>
          </a:p>
          <a:p>
            <a:endParaRPr lang="en-US" dirty="0"/>
          </a:p>
          <a:p>
            <a:endParaRPr lang="en-US" dirty="0" smtClean="0"/>
          </a:p>
          <a:p>
            <a:r>
              <a:rPr lang="en-US" i="1" dirty="0" smtClean="0"/>
              <a:t>Tourism and Retail Development, Attracting Tourists to Local Businesses, Bill Ryan, Jim </a:t>
            </a:r>
            <a:r>
              <a:rPr lang="en-US" i="1" dirty="0" err="1" smtClean="0"/>
              <a:t>Bloms</a:t>
            </a:r>
            <a:r>
              <a:rPr lang="en-US" i="1" dirty="0" smtClean="0"/>
              <a:t>, Jim </a:t>
            </a:r>
            <a:r>
              <a:rPr lang="en-US" i="1" dirty="0" err="1" smtClean="0"/>
              <a:t>Hovland</a:t>
            </a:r>
            <a:r>
              <a:rPr lang="en-US" i="1" dirty="0" smtClean="0"/>
              <a:t>, David </a:t>
            </a:r>
            <a:r>
              <a:rPr lang="en-US" i="1" dirty="0" err="1" smtClean="0"/>
              <a:t>Scheler</a:t>
            </a:r>
            <a:r>
              <a:rPr lang="en-US" i="1" dirty="0" smtClean="0"/>
              <a:t>, University of Wisconsin Extension</a:t>
            </a:r>
            <a:endParaRPr lang="en-US" i="1" dirty="0"/>
          </a:p>
        </p:txBody>
      </p:sp>
    </p:spTree>
    <p:extLst>
      <p:ext uri="{BB962C8B-B14F-4D97-AF65-F5344CB8AC3E}">
        <p14:creationId xmlns:p14="http://schemas.microsoft.com/office/powerpoint/2010/main" val="37145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Prairie Arts Festival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1097799"/>
              </p:ext>
            </p:extLst>
          </p:nvPr>
        </p:nvGraphicFramePr>
        <p:xfrm>
          <a:off x="1066522" y="1676856"/>
          <a:ext cx="10055781" cy="4342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1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Locals versus Tourists</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41061277"/>
              </p:ext>
            </p:extLst>
          </p:nvPr>
        </p:nvGraphicFramePr>
        <p:xfrm>
          <a:off x="6475313" y="1981200"/>
          <a:ext cx="4845376" cy="38454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822862027"/>
              </p:ext>
            </p:extLst>
          </p:nvPr>
        </p:nvGraphicFramePr>
        <p:xfrm>
          <a:off x="609441" y="1981200"/>
          <a:ext cx="4845375" cy="38855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99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Community Events  vs. Tourism Events</a:t>
            </a:r>
            <a:endParaRPr lang="en-US" sz="4000" b="1" dirty="0"/>
          </a:p>
        </p:txBody>
      </p:sp>
      <p:graphicFrame>
        <p:nvGraphicFramePr>
          <p:cNvPr id="4" name="Content Placeholder 3"/>
          <p:cNvGraphicFramePr>
            <a:graphicFrameLocks noGrp="1"/>
          </p:cNvGraphicFramePr>
          <p:nvPr>
            <p:ph idx="1"/>
            <p:extLst/>
          </p:nvPr>
        </p:nvGraphicFramePr>
        <p:xfrm>
          <a:off x="1522413" y="19812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9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5B6531A-5473-4F01-BCD2-BA3330813C04}"/>
                                            </p:graphicEl>
                                          </p:spTgt>
                                        </p:tgtEl>
                                        <p:attrNameLst>
                                          <p:attrName>style.visibility</p:attrName>
                                        </p:attrNameLst>
                                      </p:cBhvr>
                                      <p:to>
                                        <p:strVal val="visible"/>
                                      </p:to>
                                    </p:set>
                                    <p:animEffect transition="in" filter="fade">
                                      <p:cBhvr>
                                        <p:cTn id="7" dur="1000"/>
                                        <p:tgtEl>
                                          <p:spTgt spid="4">
                                            <p:graphicEl>
                                              <a:dgm id="{55B6531A-5473-4F01-BCD2-BA3330813C04}"/>
                                            </p:graphicEl>
                                          </p:spTgt>
                                        </p:tgtEl>
                                      </p:cBhvr>
                                    </p:animEffect>
                                    <p:anim calcmode="lin" valueType="num">
                                      <p:cBhvr>
                                        <p:cTn id="8" dur="1000" fill="hold"/>
                                        <p:tgtEl>
                                          <p:spTgt spid="4">
                                            <p:graphicEl>
                                              <a:dgm id="{55B6531A-5473-4F01-BCD2-BA3330813C0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5B6531A-5473-4F01-BCD2-BA3330813C0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36D1D7D-6D7E-4110-9521-F10E9FBCAACB}"/>
                                            </p:graphicEl>
                                          </p:spTgt>
                                        </p:tgtEl>
                                        <p:attrNameLst>
                                          <p:attrName>style.visibility</p:attrName>
                                        </p:attrNameLst>
                                      </p:cBhvr>
                                      <p:to>
                                        <p:strVal val="visible"/>
                                      </p:to>
                                    </p:set>
                                    <p:animEffect transition="in" filter="fade">
                                      <p:cBhvr>
                                        <p:cTn id="14" dur="1000"/>
                                        <p:tgtEl>
                                          <p:spTgt spid="4">
                                            <p:graphicEl>
                                              <a:dgm id="{136D1D7D-6D7E-4110-9521-F10E9FBCAACB}"/>
                                            </p:graphicEl>
                                          </p:spTgt>
                                        </p:tgtEl>
                                      </p:cBhvr>
                                    </p:animEffect>
                                    <p:anim calcmode="lin" valueType="num">
                                      <p:cBhvr>
                                        <p:cTn id="15" dur="1000" fill="hold"/>
                                        <p:tgtEl>
                                          <p:spTgt spid="4">
                                            <p:graphicEl>
                                              <a:dgm id="{136D1D7D-6D7E-4110-9521-F10E9FBCAACB}"/>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36D1D7D-6D7E-4110-9521-F10E9FBCAAC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3255362-4393-4C97-B8B4-520AA76793BB}"/>
                                            </p:graphicEl>
                                          </p:spTgt>
                                        </p:tgtEl>
                                        <p:attrNameLst>
                                          <p:attrName>style.visibility</p:attrName>
                                        </p:attrNameLst>
                                      </p:cBhvr>
                                      <p:to>
                                        <p:strVal val="visible"/>
                                      </p:to>
                                    </p:set>
                                    <p:animEffect transition="in" filter="fade">
                                      <p:cBhvr>
                                        <p:cTn id="21" dur="1000"/>
                                        <p:tgtEl>
                                          <p:spTgt spid="4">
                                            <p:graphicEl>
                                              <a:dgm id="{83255362-4393-4C97-B8B4-520AA76793BB}"/>
                                            </p:graphicEl>
                                          </p:spTgt>
                                        </p:tgtEl>
                                      </p:cBhvr>
                                    </p:animEffect>
                                    <p:anim calcmode="lin" valueType="num">
                                      <p:cBhvr>
                                        <p:cTn id="22" dur="1000" fill="hold"/>
                                        <p:tgtEl>
                                          <p:spTgt spid="4">
                                            <p:graphicEl>
                                              <a:dgm id="{83255362-4393-4C97-B8B4-520AA76793BB}"/>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3255362-4393-4C97-B8B4-520AA76793B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Questions to ask before getting started.</a:t>
            </a:r>
            <a:endParaRPr lang="en-US" sz="4000" b="1" dirty="0"/>
          </a:p>
        </p:txBody>
      </p:sp>
      <p:graphicFrame>
        <p:nvGraphicFramePr>
          <p:cNvPr id="4" name="Content Placeholder 3"/>
          <p:cNvGraphicFramePr>
            <a:graphicFrameLocks noGrp="1"/>
          </p:cNvGraphicFramePr>
          <p:nvPr>
            <p:ph idx="1"/>
            <p:extLst/>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8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21B20B09-794C-4EE2-B8F0-BCE2E2D2B38F}"/>
                                            </p:graphicEl>
                                          </p:spTgt>
                                        </p:tgtEl>
                                        <p:attrNameLst>
                                          <p:attrName>style.visibility</p:attrName>
                                        </p:attrNameLst>
                                      </p:cBhvr>
                                      <p:to>
                                        <p:strVal val="visible"/>
                                      </p:to>
                                    </p:set>
                                    <p:animEffect transition="in" filter="fade">
                                      <p:cBhvr>
                                        <p:cTn id="7" dur="1000"/>
                                        <p:tgtEl>
                                          <p:spTgt spid="4">
                                            <p:graphicEl>
                                              <a:dgm id="{21B20B09-794C-4EE2-B8F0-BCE2E2D2B38F}"/>
                                            </p:graphicEl>
                                          </p:spTgt>
                                        </p:tgtEl>
                                      </p:cBhvr>
                                    </p:animEffect>
                                    <p:anim calcmode="lin" valueType="num">
                                      <p:cBhvr>
                                        <p:cTn id="8" dur="1000" fill="hold"/>
                                        <p:tgtEl>
                                          <p:spTgt spid="4">
                                            <p:graphicEl>
                                              <a:dgm id="{21B20B09-794C-4EE2-B8F0-BCE2E2D2B38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1B20B09-794C-4EE2-B8F0-BCE2E2D2B38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71ED19E-4A4D-4F0F-AE93-47EB891C5863}"/>
                                            </p:graphicEl>
                                          </p:spTgt>
                                        </p:tgtEl>
                                        <p:attrNameLst>
                                          <p:attrName>style.visibility</p:attrName>
                                        </p:attrNameLst>
                                      </p:cBhvr>
                                      <p:to>
                                        <p:strVal val="visible"/>
                                      </p:to>
                                    </p:set>
                                    <p:animEffect transition="in" filter="fade">
                                      <p:cBhvr>
                                        <p:cTn id="14" dur="1000"/>
                                        <p:tgtEl>
                                          <p:spTgt spid="4">
                                            <p:graphicEl>
                                              <a:dgm id="{771ED19E-4A4D-4F0F-AE93-47EB891C5863}"/>
                                            </p:graphicEl>
                                          </p:spTgt>
                                        </p:tgtEl>
                                      </p:cBhvr>
                                    </p:animEffect>
                                    <p:anim calcmode="lin" valueType="num">
                                      <p:cBhvr>
                                        <p:cTn id="15" dur="1000" fill="hold"/>
                                        <p:tgtEl>
                                          <p:spTgt spid="4">
                                            <p:graphicEl>
                                              <a:dgm id="{771ED19E-4A4D-4F0F-AE93-47EB891C5863}"/>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71ED19E-4A4D-4F0F-AE93-47EB891C586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BAC732C-AB5F-4954-B931-3911B5CBD27C}"/>
                                            </p:graphicEl>
                                          </p:spTgt>
                                        </p:tgtEl>
                                        <p:attrNameLst>
                                          <p:attrName>style.visibility</p:attrName>
                                        </p:attrNameLst>
                                      </p:cBhvr>
                                      <p:to>
                                        <p:strVal val="visible"/>
                                      </p:to>
                                    </p:set>
                                    <p:animEffect transition="in" filter="fade">
                                      <p:cBhvr>
                                        <p:cTn id="21" dur="1000"/>
                                        <p:tgtEl>
                                          <p:spTgt spid="4">
                                            <p:graphicEl>
                                              <a:dgm id="{CBAC732C-AB5F-4954-B931-3911B5CBD27C}"/>
                                            </p:graphicEl>
                                          </p:spTgt>
                                        </p:tgtEl>
                                      </p:cBhvr>
                                    </p:animEffect>
                                    <p:anim calcmode="lin" valueType="num">
                                      <p:cBhvr>
                                        <p:cTn id="22" dur="1000" fill="hold"/>
                                        <p:tgtEl>
                                          <p:spTgt spid="4">
                                            <p:graphicEl>
                                              <a:dgm id="{CBAC732C-AB5F-4954-B931-3911B5CBD27C}"/>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BAC732C-AB5F-4954-B931-3911B5CBD27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2D24513B-3B04-4059-BA7B-65C5E92D9572}"/>
                                            </p:graphicEl>
                                          </p:spTgt>
                                        </p:tgtEl>
                                        <p:attrNameLst>
                                          <p:attrName>style.visibility</p:attrName>
                                        </p:attrNameLst>
                                      </p:cBhvr>
                                      <p:to>
                                        <p:strVal val="visible"/>
                                      </p:to>
                                    </p:set>
                                    <p:animEffect transition="in" filter="fade">
                                      <p:cBhvr>
                                        <p:cTn id="28" dur="1000"/>
                                        <p:tgtEl>
                                          <p:spTgt spid="4">
                                            <p:graphicEl>
                                              <a:dgm id="{2D24513B-3B04-4059-BA7B-65C5E92D9572}"/>
                                            </p:graphicEl>
                                          </p:spTgt>
                                        </p:tgtEl>
                                      </p:cBhvr>
                                    </p:animEffect>
                                    <p:anim calcmode="lin" valueType="num">
                                      <p:cBhvr>
                                        <p:cTn id="29" dur="1000" fill="hold"/>
                                        <p:tgtEl>
                                          <p:spTgt spid="4">
                                            <p:graphicEl>
                                              <a:dgm id="{2D24513B-3B04-4059-BA7B-65C5E92D9572}"/>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2D24513B-3B04-4059-BA7B-65C5E92D9572}"/>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92D46E99-628F-43BC-9779-52613ABD0F73}"/>
                                            </p:graphicEl>
                                          </p:spTgt>
                                        </p:tgtEl>
                                        <p:attrNameLst>
                                          <p:attrName>style.visibility</p:attrName>
                                        </p:attrNameLst>
                                      </p:cBhvr>
                                      <p:to>
                                        <p:strVal val="visible"/>
                                      </p:to>
                                    </p:set>
                                    <p:animEffect transition="in" filter="fade">
                                      <p:cBhvr>
                                        <p:cTn id="35" dur="1000"/>
                                        <p:tgtEl>
                                          <p:spTgt spid="4">
                                            <p:graphicEl>
                                              <a:dgm id="{92D46E99-628F-43BC-9779-52613ABD0F73}"/>
                                            </p:graphicEl>
                                          </p:spTgt>
                                        </p:tgtEl>
                                      </p:cBhvr>
                                    </p:animEffect>
                                    <p:anim calcmode="lin" valueType="num">
                                      <p:cBhvr>
                                        <p:cTn id="36" dur="1000" fill="hold"/>
                                        <p:tgtEl>
                                          <p:spTgt spid="4">
                                            <p:graphicEl>
                                              <a:dgm id="{92D46E99-628F-43BC-9779-52613ABD0F7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92D46E99-628F-43BC-9779-52613ABD0F7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93F784C8-AF42-4C9A-9C17-625AEAE1301D}"/>
                                            </p:graphicEl>
                                          </p:spTgt>
                                        </p:tgtEl>
                                        <p:attrNameLst>
                                          <p:attrName>style.visibility</p:attrName>
                                        </p:attrNameLst>
                                      </p:cBhvr>
                                      <p:to>
                                        <p:strVal val="visible"/>
                                      </p:to>
                                    </p:set>
                                    <p:animEffect transition="in" filter="fade">
                                      <p:cBhvr>
                                        <p:cTn id="42" dur="1000"/>
                                        <p:tgtEl>
                                          <p:spTgt spid="4">
                                            <p:graphicEl>
                                              <a:dgm id="{93F784C8-AF42-4C9A-9C17-625AEAE1301D}"/>
                                            </p:graphicEl>
                                          </p:spTgt>
                                        </p:tgtEl>
                                      </p:cBhvr>
                                    </p:animEffect>
                                    <p:anim calcmode="lin" valueType="num">
                                      <p:cBhvr>
                                        <p:cTn id="43" dur="1000" fill="hold"/>
                                        <p:tgtEl>
                                          <p:spTgt spid="4">
                                            <p:graphicEl>
                                              <a:dgm id="{93F784C8-AF42-4C9A-9C17-625AEAE1301D}"/>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93F784C8-AF42-4C9A-9C17-625AEAE1301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6812" y="762000"/>
            <a:ext cx="8572500" cy="1144556"/>
          </a:xfrm>
        </p:spPr>
        <p:txBody>
          <a:bodyPr>
            <a:normAutofit fontScale="90000"/>
          </a:bodyPr>
          <a:lstStyle/>
          <a:p>
            <a:pPr algn="ctr"/>
            <a:r>
              <a:rPr lang="en-US" sz="4000" b="1" dirty="0" smtClean="0"/>
              <a:t>How Does this Fit in My Community?</a:t>
            </a:r>
            <a:endParaRPr lang="en-US" sz="4000" b="1" dirty="0"/>
          </a:p>
        </p:txBody>
      </p:sp>
      <p:graphicFrame>
        <p:nvGraphicFramePr>
          <p:cNvPr id="2" name="Content Placeholder 1"/>
          <p:cNvGraphicFramePr>
            <a:graphicFrameLocks noGrp="1"/>
          </p:cNvGraphicFramePr>
          <p:nvPr>
            <p:ph idx="1"/>
            <p:extLst/>
          </p:nvPr>
        </p:nvGraphicFramePr>
        <p:xfrm>
          <a:off x="2093913" y="2133600"/>
          <a:ext cx="8001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8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61355BD-28F5-4F2A-B225-42DF217D7069}"/>
                                            </p:graphicEl>
                                          </p:spTgt>
                                        </p:tgtEl>
                                        <p:attrNameLst>
                                          <p:attrName>style.visibility</p:attrName>
                                        </p:attrNameLst>
                                      </p:cBhvr>
                                      <p:to>
                                        <p:strVal val="visible"/>
                                      </p:to>
                                    </p:set>
                                    <p:anim calcmode="lin" valueType="num">
                                      <p:cBhvr additive="base">
                                        <p:cTn id="7" dur="500" fill="hold"/>
                                        <p:tgtEl>
                                          <p:spTgt spid="2">
                                            <p:graphicEl>
                                              <a:dgm id="{E61355BD-28F5-4F2A-B225-42DF217D706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61355BD-28F5-4F2A-B225-42DF217D706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2687123B-A786-4937-8E26-5E626C94E849}"/>
                                            </p:graphicEl>
                                          </p:spTgt>
                                        </p:tgtEl>
                                        <p:attrNameLst>
                                          <p:attrName>style.visibility</p:attrName>
                                        </p:attrNameLst>
                                      </p:cBhvr>
                                      <p:to>
                                        <p:strVal val="visible"/>
                                      </p:to>
                                    </p:set>
                                    <p:anim calcmode="lin" valueType="num">
                                      <p:cBhvr additive="base">
                                        <p:cTn id="13" dur="500" fill="hold"/>
                                        <p:tgtEl>
                                          <p:spTgt spid="2">
                                            <p:graphicEl>
                                              <a:dgm id="{2687123B-A786-4937-8E26-5E626C94E849}"/>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2687123B-A786-4937-8E26-5E626C94E849}"/>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graphicEl>
                                              <a:dgm id="{3CD53F31-A5C5-42D6-95CF-A8FA02CDC8C0}"/>
                                            </p:graphicEl>
                                          </p:spTgt>
                                        </p:tgtEl>
                                        <p:attrNameLst>
                                          <p:attrName>style.visibility</p:attrName>
                                        </p:attrNameLst>
                                      </p:cBhvr>
                                      <p:to>
                                        <p:strVal val="visible"/>
                                      </p:to>
                                    </p:set>
                                    <p:anim calcmode="lin" valueType="num">
                                      <p:cBhvr additive="base">
                                        <p:cTn id="19" dur="500" fill="hold"/>
                                        <p:tgtEl>
                                          <p:spTgt spid="2">
                                            <p:graphicEl>
                                              <a:dgm id="{3CD53F31-A5C5-42D6-95CF-A8FA02CDC8C0}"/>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CD53F31-A5C5-42D6-95CF-A8FA02CDC8C0}"/>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graphicEl>
                                              <a:dgm id="{DB1BCCB4-B072-45A7-96A1-530A402F0BF4}"/>
                                            </p:graphicEl>
                                          </p:spTgt>
                                        </p:tgtEl>
                                        <p:attrNameLst>
                                          <p:attrName>style.visibility</p:attrName>
                                        </p:attrNameLst>
                                      </p:cBhvr>
                                      <p:to>
                                        <p:strVal val="visible"/>
                                      </p:to>
                                    </p:set>
                                    <p:anim calcmode="lin" valueType="num">
                                      <p:cBhvr additive="base">
                                        <p:cTn id="25" dur="500" fill="hold"/>
                                        <p:tgtEl>
                                          <p:spTgt spid="2">
                                            <p:graphicEl>
                                              <a:dgm id="{DB1BCCB4-B072-45A7-96A1-530A402F0BF4}"/>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DB1BCCB4-B072-45A7-96A1-530A402F0BF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1C9EA2-3281-42E8-8199-7076EBA492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2084</Words>
  <Application>Microsoft Office PowerPoint</Application>
  <PresentationFormat>Custom</PresentationFormat>
  <Paragraphs>235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Euphemia</vt:lpstr>
      <vt:lpstr>Vapor Trail</vt:lpstr>
      <vt:lpstr>Recognizing Tourism Opportunities in your Community</vt:lpstr>
      <vt:lpstr>Tourism and Economic Returns</vt:lpstr>
      <vt:lpstr>Is this important?</vt:lpstr>
      <vt:lpstr>Tourism – The Basic Benefits</vt:lpstr>
      <vt:lpstr>Prairie Arts Festival</vt:lpstr>
      <vt:lpstr>Locals versus Tourists</vt:lpstr>
      <vt:lpstr>Community Events  vs. Tourism Events</vt:lpstr>
      <vt:lpstr>Questions to ask before getting started.</vt:lpstr>
      <vt:lpstr>How Does this Fit in My Community?</vt:lpstr>
      <vt:lpstr>What does a tourist need?</vt:lpstr>
      <vt:lpstr>Industry Sectors Impacted by Tourism</vt:lpstr>
      <vt:lpstr>Tourism Businesses</vt:lpstr>
      <vt:lpstr>Types of Rural Tourism</vt:lpstr>
      <vt:lpstr>The Unusual</vt:lpstr>
      <vt:lpstr>Potential Growth and Trends</vt:lpstr>
      <vt:lpstr>Highways, Byways, Rivers, Trails, and Tracks (Capitalizing on existing strategies, markets, and attractions)</vt:lpstr>
      <vt:lpstr>PowerPoint Presentation</vt:lpstr>
      <vt:lpstr>Barriers and Challenges</vt:lpstr>
      <vt:lpstr>Vital To Success</vt:lpstr>
      <vt:lpstr>Let’s Talk About the Team </vt:lpstr>
      <vt:lpstr>What to eat?</vt:lpstr>
      <vt:lpstr>What to do?</vt:lpstr>
      <vt:lpstr>How to get there?</vt:lpstr>
      <vt:lpstr>Resources and Links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2015-06-17T20:34:48Z</dcterms:created>
  <dcterms:modified xsi:type="dcterms:W3CDTF">2015-09-25T17:55:42Z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TC028010989991</vt:lpwstr>
  </property>
</Properties>
</file>